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7" r:id="rId2"/>
    <p:sldId id="260" r:id="rId3"/>
    <p:sldId id="256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van der Horst" userId="9ecf79a005fc90e5" providerId="LiveId" clId="{2C22E0E1-3B80-4BCF-8E56-C4D766C02B3B}"/>
    <pc:docChg chg="modSld">
      <pc:chgData name="John van der Horst" userId="9ecf79a005fc90e5" providerId="LiveId" clId="{2C22E0E1-3B80-4BCF-8E56-C4D766C02B3B}" dt="2026-01-01T16:09:19.464" v="52" actId="1076"/>
      <pc:docMkLst>
        <pc:docMk/>
      </pc:docMkLst>
      <pc:sldChg chg="modSp mod">
        <pc:chgData name="John van der Horst" userId="9ecf79a005fc90e5" providerId="LiveId" clId="{2C22E0E1-3B80-4BCF-8E56-C4D766C02B3B}" dt="2026-01-01T16:09:19.464" v="52" actId="1076"/>
        <pc:sldMkLst>
          <pc:docMk/>
          <pc:sldMk cId="1556382173" sldId="256"/>
        </pc:sldMkLst>
        <pc:spChg chg="mod">
          <ac:chgData name="John van der Horst" userId="9ecf79a005fc90e5" providerId="LiveId" clId="{2C22E0E1-3B80-4BCF-8E56-C4D766C02B3B}" dt="2026-01-01T16:09:19.464" v="52" actId="1076"/>
          <ac:spMkLst>
            <pc:docMk/>
            <pc:sldMk cId="1556382173" sldId="256"/>
            <ac:spMk id="2" creationId="{DAC607DE-EE60-245E-2CF0-10AD39C34008}"/>
          </ac:spMkLst>
        </pc:spChg>
      </pc:sldChg>
      <pc:sldChg chg="modSp mod">
        <pc:chgData name="John van der Horst" userId="9ecf79a005fc90e5" providerId="LiveId" clId="{2C22E0E1-3B80-4BCF-8E56-C4D766C02B3B}" dt="2026-01-01T16:04:33.299" v="20" actId="20577"/>
        <pc:sldMkLst>
          <pc:docMk/>
          <pc:sldMk cId="2469370624" sldId="257"/>
        </pc:sldMkLst>
        <pc:spChg chg="mod">
          <ac:chgData name="John van der Horst" userId="9ecf79a005fc90e5" providerId="LiveId" clId="{2C22E0E1-3B80-4BCF-8E56-C4D766C02B3B}" dt="2026-01-01T16:04:33.299" v="20" actId="20577"/>
          <ac:spMkLst>
            <pc:docMk/>
            <pc:sldMk cId="2469370624" sldId="257"/>
            <ac:spMk id="3" creationId="{C8FC1AA6-8766-71B5-E3B6-C6F4603DBA45}"/>
          </ac:spMkLst>
        </pc:spChg>
      </pc:sldChg>
      <pc:sldChg chg="modSp mod">
        <pc:chgData name="John van der Horst" userId="9ecf79a005fc90e5" providerId="LiveId" clId="{2C22E0E1-3B80-4BCF-8E56-C4D766C02B3B}" dt="2026-01-01T16:05:56.545" v="24" actId="2711"/>
        <pc:sldMkLst>
          <pc:docMk/>
          <pc:sldMk cId="2924216065" sldId="258"/>
        </pc:sldMkLst>
        <pc:spChg chg="mod">
          <ac:chgData name="John van der Horst" userId="9ecf79a005fc90e5" providerId="LiveId" clId="{2C22E0E1-3B80-4BCF-8E56-C4D766C02B3B}" dt="2026-01-01T16:05:51.504" v="23" actId="2711"/>
          <ac:spMkLst>
            <pc:docMk/>
            <pc:sldMk cId="2924216065" sldId="258"/>
            <ac:spMk id="11" creationId="{E9CC61D5-FD1C-FA7D-0DC2-012003AA98A7}"/>
          </ac:spMkLst>
        </pc:spChg>
        <pc:spChg chg="mod">
          <ac:chgData name="John van der Horst" userId="9ecf79a005fc90e5" providerId="LiveId" clId="{2C22E0E1-3B80-4BCF-8E56-C4D766C02B3B}" dt="2026-01-01T16:05:56.545" v="24" actId="2711"/>
          <ac:spMkLst>
            <pc:docMk/>
            <pc:sldMk cId="2924216065" sldId="258"/>
            <ac:spMk id="15" creationId="{238639AC-17EC-CEAB-CBC4-8A3040F74B4E}"/>
          </ac:spMkLst>
        </pc:spChg>
      </pc:sldChg>
      <pc:sldChg chg="modSp mod">
        <pc:chgData name="John van der Horst" userId="9ecf79a005fc90e5" providerId="LiveId" clId="{2C22E0E1-3B80-4BCF-8E56-C4D766C02B3B}" dt="2026-01-01T16:06:52.566" v="51" actId="20577"/>
        <pc:sldMkLst>
          <pc:docMk/>
          <pc:sldMk cId="1631295967" sldId="261"/>
        </pc:sldMkLst>
        <pc:spChg chg="mod">
          <ac:chgData name="John van der Horst" userId="9ecf79a005fc90e5" providerId="LiveId" clId="{2C22E0E1-3B80-4BCF-8E56-C4D766C02B3B}" dt="2026-01-01T16:06:52.566" v="51" actId="20577"/>
          <ac:spMkLst>
            <pc:docMk/>
            <pc:sldMk cId="1631295967" sldId="261"/>
            <ac:spMk id="3" creationId="{25D6EA9B-340A-3146-231E-C5A552A922E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32A0FD-8A4B-4916-A22E-C8F1CC569DC9}" type="doc">
      <dgm:prSet loTypeId="urn:microsoft.com/office/officeart/2005/8/layout/hierarchy1" loCatId="hierarchy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8A0914D-380F-41DC-BF57-1CF8B72B77E7}">
      <dgm:prSet/>
      <dgm:spPr/>
      <dgm:t>
        <a:bodyPr/>
        <a:lstStyle/>
        <a:p>
          <a:r>
            <a:rPr lang="nl-NL" dirty="0"/>
            <a:t>3. Momenten van transcendentie ervaren</a:t>
          </a:r>
          <a:endParaRPr lang="en-US" dirty="0"/>
        </a:p>
      </dgm:t>
    </dgm:pt>
    <dgm:pt modelId="{B7C57B5B-8F1C-42CF-B6E8-12613518EFCC}" type="parTrans" cxnId="{0DC41952-1373-4C35-A492-227D95AFF7FE}">
      <dgm:prSet/>
      <dgm:spPr/>
      <dgm:t>
        <a:bodyPr/>
        <a:lstStyle/>
        <a:p>
          <a:endParaRPr lang="en-US"/>
        </a:p>
      </dgm:t>
    </dgm:pt>
    <dgm:pt modelId="{FFC5D9A0-D81C-4825-A8EC-C45E007BF6AD}" type="sibTrans" cxnId="{0DC41952-1373-4C35-A492-227D95AFF7FE}">
      <dgm:prSet/>
      <dgm:spPr/>
      <dgm:t>
        <a:bodyPr/>
        <a:lstStyle/>
        <a:p>
          <a:endParaRPr lang="en-US"/>
        </a:p>
      </dgm:t>
    </dgm:pt>
    <dgm:pt modelId="{51DEC567-52C5-4835-9730-366607D03DFB}">
      <dgm:prSet/>
      <dgm:spPr/>
      <dgm:t>
        <a:bodyPr/>
        <a:lstStyle/>
        <a:p>
          <a:r>
            <a:rPr lang="nl-NL" dirty="0"/>
            <a:t>4. Het eigen leven in een groter verhaal kunnen plaatsen</a:t>
          </a:r>
          <a:endParaRPr lang="en-US" dirty="0"/>
        </a:p>
      </dgm:t>
    </dgm:pt>
    <dgm:pt modelId="{F81C0799-9CBE-46B4-84B7-A130CD38FC77}" type="parTrans" cxnId="{238F994D-DF95-4425-9A00-3BB216CBC675}">
      <dgm:prSet/>
      <dgm:spPr/>
      <dgm:t>
        <a:bodyPr/>
        <a:lstStyle/>
        <a:p>
          <a:endParaRPr lang="en-US"/>
        </a:p>
      </dgm:t>
    </dgm:pt>
    <dgm:pt modelId="{F1171B25-F0BE-42C3-8F5B-19A83412256A}" type="sibTrans" cxnId="{238F994D-DF95-4425-9A00-3BB216CBC675}">
      <dgm:prSet/>
      <dgm:spPr/>
      <dgm:t>
        <a:bodyPr/>
        <a:lstStyle/>
        <a:p>
          <a:endParaRPr lang="en-US"/>
        </a:p>
      </dgm:t>
    </dgm:pt>
    <dgm:pt modelId="{DE5D5056-ACE7-436F-AAFC-357BE2A4C75C}">
      <dgm:prSet/>
      <dgm:spPr/>
      <dgm:t>
        <a:bodyPr/>
        <a:lstStyle/>
        <a:p>
          <a:r>
            <a:rPr lang="nl-NL" dirty="0"/>
            <a:t>2. Doelen kunnen stellen</a:t>
          </a:r>
          <a:endParaRPr lang="en-US" dirty="0"/>
        </a:p>
      </dgm:t>
    </dgm:pt>
    <dgm:pt modelId="{3A548ECA-5896-4B59-8C6C-7E892765F297}" type="sibTrans" cxnId="{B93AF5C4-BD0C-46DE-8BB3-38CDECAFDE49}">
      <dgm:prSet/>
      <dgm:spPr/>
      <dgm:t>
        <a:bodyPr/>
        <a:lstStyle/>
        <a:p>
          <a:endParaRPr lang="en-US"/>
        </a:p>
      </dgm:t>
    </dgm:pt>
    <dgm:pt modelId="{B826A268-AC85-46D2-9AD6-89693F4DC51E}" type="parTrans" cxnId="{B93AF5C4-BD0C-46DE-8BB3-38CDECAFDE49}">
      <dgm:prSet/>
      <dgm:spPr/>
      <dgm:t>
        <a:bodyPr/>
        <a:lstStyle/>
        <a:p>
          <a:endParaRPr lang="en-US"/>
        </a:p>
      </dgm:t>
    </dgm:pt>
    <dgm:pt modelId="{96B8A58E-F7F2-4CEF-B657-DB9020DA7EC4}">
      <dgm:prSet/>
      <dgm:spPr/>
      <dgm:t>
        <a:bodyPr/>
        <a:lstStyle/>
        <a:p>
          <a:r>
            <a:rPr lang="nl-NL" dirty="0"/>
            <a:t>1. Het gevoel hebben ergens bij te horen</a:t>
          </a:r>
          <a:endParaRPr lang="en-US" dirty="0"/>
        </a:p>
      </dgm:t>
    </dgm:pt>
    <dgm:pt modelId="{1692D6B4-375F-45AB-B9E9-964370986DF2}" type="sibTrans" cxnId="{04A8D6FB-D2A4-4B95-8335-DC86C730E091}">
      <dgm:prSet/>
      <dgm:spPr/>
      <dgm:t>
        <a:bodyPr/>
        <a:lstStyle/>
        <a:p>
          <a:endParaRPr lang="en-US"/>
        </a:p>
      </dgm:t>
    </dgm:pt>
    <dgm:pt modelId="{60098C78-8EA9-4018-8F4D-40970D89F353}" type="parTrans" cxnId="{04A8D6FB-D2A4-4B95-8335-DC86C730E091}">
      <dgm:prSet/>
      <dgm:spPr/>
      <dgm:t>
        <a:bodyPr/>
        <a:lstStyle/>
        <a:p>
          <a:endParaRPr lang="en-US"/>
        </a:p>
      </dgm:t>
    </dgm:pt>
    <dgm:pt modelId="{ECC075E6-C840-48BC-98BD-33CB0ABF8E10}" type="pres">
      <dgm:prSet presAssocID="{B032A0FD-8A4B-4916-A22E-C8F1CC569DC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30E8311-76E5-421F-81EA-18B64FF28F0A}" type="pres">
      <dgm:prSet presAssocID="{96B8A58E-F7F2-4CEF-B657-DB9020DA7EC4}" presName="hierRoot1" presStyleCnt="0"/>
      <dgm:spPr/>
    </dgm:pt>
    <dgm:pt modelId="{FDBE9857-B5B0-4C6D-8F28-A97E946436E3}" type="pres">
      <dgm:prSet presAssocID="{96B8A58E-F7F2-4CEF-B657-DB9020DA7EC4}" presName="composite" presStyleCnt="0"/>
      <dgm:spPr/>
    </dgm:pt>
    <dgm:pt modelId="{3F96B4C3-4898-4245-A9DD-C377B49923FA}" type="pres">
      <dgm:prSet presAssocID="{96B8A58E-F7F2-4CEF-B657-DB9020DA7EC4}" presName="background" presStyleLbl="node0" presStyleIdx="0" presStyleCnt="4"/>
      <dgm:spPr/>
    </dgm:pt>
    <dgm:pt modelId="{54902EC0-B8EC-4A96-8BA3-FEA2889661AB}" type="pres">
      <dgm:prSet presAssocID="{96B8A58E-F7F2-4CEF-B657-DB9020DA7EC4}" presName="text" presStyleLbl="fgAcc0" presStyleIdx="0" presStyleCnt="4">
        <dgm:presLayoutVars>
          <dgm:chPref val="3"/>
        </dgm:presLayoutVars>
      </dgm:prSet>
      <dgm:spPr/>
    </dgm:pt>
    <dgm:pt modelId="{4C69747C-513A-483B-9439-BF7109839C0E}" type="pres">
      <dgm:prSet presAssocID="{96B8A58E-F7F2-4CEF-B657-DB9020DA7EC4}" presName="hierChild2" presStyleCnt="0"/>
      <dgm:spPr/>
    </dgm:pt>
    <dgm:pt modelId="{105B3FAE-8B3A-426E-A050-115F90A0E40A}" type="pres">
      <dgm:prSet presAssocID="{DE5D5056-ACE7-436F-AAFC-357BE2A4C75C}" presName="hierRoot1" presStyleCnt="0"/>
      <dgm:spPr/>
    </dgm:pt>
    <dgm:pt modelId="{BB0D3816-75B5-4D96-909C-9033DCBDF99B}" type="pres">
      <dgm:prSet presAssocID="{DE5D5056-ACE7-436F-AAFC-357BE2A4C75C}" presName="composite" presStyleCnt="0"/>
      <dgm:spPr/>
    </dgm:pt>
    <dgm:pt modelId="{FF819BE3-6FF7-4F8F-9901-6FEC1D1776C6}" type="pres">
      <dgm:prSet presAssocID="{DE5D5056-ACE7-436F-AAFC-357BE2A4C75C}" presName="background" presStyleLbl="node0" presStyleIdx="1" presStyleCnt="4"/>
      <dgm:spPr/>
    </dgm:pt>
    <dgm:pt modelId="{61200430-F9F2-47BD-8B01-148EFC36FA35}" type="pres">
      <dgm:prSet presAssocID="{DE5D5056-ACE7-436F-AAFC-357BE2A4C75C}" presName="text" presStyleLbl="fgAcc0" presStyleIdx="1" presStyleCnt="4">
        <dgm:presLayoutVars>
          <dgm:chPref val="3"/>
        </dgm:presLayoutVars>
      </dgm:prSet>
      <dgm:spPr/>
    </dgm:pt>
    <dgm:pt modelId="{66327CAC-67BE-46A1-8B71-E2277EE83E06}" type="pres">
      <dgm:prSet presAssocID="{DE5D5056-ACE7-436F-AAFC-357BE2A4C75C}" presName="hierChild2" presStyleCnt="0"/>
      <dgm:spPr/>
    </dgm:pt>
    <dgm:pt modelId="{88037BC8-3F0A-43E9-8E14-D79397DE422B}" type="pres">
      <dgm:prSet presAssocID="{A8A0914D-380F-41DC-BF57-1CF8B72B77E7}" presName="hierRoot1" presStyleCnt="0"/>
      <dgm:spPr/>
    </dgm:pt>
    <dgm:pt modelId="{788C316C-0ECB-448D-A265-DEF8391F59B7}" type="pres">
      <dgm:prSet presAssocID="{A8A0914D-380F-41DC-BF57-1CF8B72B77E7}" presName="composite" presStyleCnt="0"/>
      <dgm:spPr/>
    </dgm:pt>
    <dgm:pt modelId="{E91EF06D-B089-4F68-9A41-474B96A2A3D5}" type="pres">
      <dgm:prSet presAssocID="{A8A0914D-380F-41DC-BF57-1CF8B72B77E7}" presName="background" presStyleLbl="node0" presStyleIdx="2" presStyleCnt="4"/>
      <dgm:spPr/>
    </dgm:pt>
    <dgm:pt modelId="{008B8754-1BA9-45C5-867B-1ABC59556D06}" type="pres">
      <dgm:prSet presAssocID="{A8A0914D-380F-41DC-BF57-1CF8B72B77E7}" presName="text" presStyleLbl="fgAcc0" presStyleIdx="2" presStyleCnt="4">
        <dgm:presLayoutVars>
          <dgm:chPref val="3"/>
        </dgm:presLayoutVars>
      </dgm:prSet>
      <dgm:spPr/>
    </dgm:pt>
    <dgm:pt modelId="{32AA51D6-EC15-4D76-823C-8A202B7EE46C}" type="pres">
      <dgm:prSet presAssocID="{A8A0914D-380F-41DC-BF57-1CF8B72B77E7}" presName="hierChild2" presStyleCnt="0"/>
      <dgm:spPr/>
    </dgm:pt>
    <dgm:pt modelId="{33D07598-8AEB-4A5D-9531-D2BA2044C3ED}" type="pres">
      <dgm:prSet presAssocID="{51DEC567-52C5-4835-9730-366607D03DFB}" presName="hierRoot1" presStyleCnt="0"/>
      <dgm:spPr/>
    </dgm:pt>
    <dgm:pt modelId="{8D62019C-7AB0-4D63-8463-E890C36953FA}" type="pres">
      <dgm:prSet presAssocID="{51DEC567-52C5-4835-9730-366607D03DFB}" presName="composite" presStyleCnt="0"/>
      <dgm:spPr/>
    </dgm:pt>
    <dgm:pt modelId="{8893E4D0-15CC-4FEB-902D-CCCDA410FD32}" type="pres">
      <dgm:prSet presAssocID="{51DEC567-52C5-4835-9730-366607D03DFB}" presName="background" presStyleLbl="node0" presStyleIdx="3" presStyleCnt="4"/>
      <dgm:spPr/>
    </dgm:pt>
    <dgm:pt modelId="{7F66D903-A25E-4707-9AC7-D7CB04E10D0A}" type="pres">
      <dgm:prSet presAssocID="{51DEC567-52C5-4835-9730-366607D03DFB}" presName="text" presStyleLbl="fgAcc0" presStyleIdx="3" presStyleCnt="4">
        <dgm:presLayoutVars>
          <dgm:chPref val="3"/>
        </dgm:presLayoutVars>
      </dgm:prSet>
      <dgm:spPr/>
    </dgm:pt>
    <dgm:pt modelId="{31291CA7-23FA-49C1-BFEB-7ACDD0611EA5}" type="pres">
      <dgm:prSet presAssocID="{51DEC567-52C5-4835-9730-366607D03DFB}" presName="hierChild2" presStyleCnt="0"/>
      <dgm:spPr/>
    </dgm:pt>
  </dgm:ptLst>
  <dgm:cxnLst>
    <dgm:cxn modelId="{D2AC4A43-AEFD-439A-83AD-B31086572C21}" type="presOf" srcId="{96B8A58E-F7F2-4CEF-B657-DB9020DA7EC4}" destId="{54902EC0-B8EC-4A96-8BA3-FEA2889661AB}" srcOrd="0" destOrd="0" presId="urn:microsoft.com/office/officeart/2005/8/layout/hierarchy1"/>
    <dgm:cxn modelId="{238F994D-DF95-4425-9A00-3BB216CBC675}" srcId="{B032A0FD-8A4B-4916-A22E-C8F1CC569DC9}" destId="{51DEC567-52C5-4835-9730-366607D03DFB}" srcOrd="3" destOrd="0" parTransId="{F81C0799-9CBE-46B4-84B7-A130CD38FC77}" sibTransId="{F1171B25-F0BE-42C3-8F5B-19A83412256A}"/>
    <dgm:cxn modelId="{0DC41952-1373-4C35-A492-227D95AFF7FE}" srcId="{B032A0FD-8A4B-4916-A22E-C8F1CC569DC9}" destId="{A8A0914D-380F-41DC-BF57-1CF8B72B77E7}" srcOrd="2" destOrd="0" parTransId="{B7C57B5B-8F1C-42CF-B6E8-12613518EFCC}" sibTransId="{FFC5D9A0-D81C-4825-A8EC-C45E007BF6AD}"/>
    <dgm:cxn modelId="{0B566A72-E9D6-4CA2-AF4A-7ABCA8C1780E}" type="presOf" srcId="{B032A0FD-8A4B-4916-A22E-C8F1CC569DC9}" destId="{ECC075E6-C840-48BC-98BD-33CB0ABF8E10}" srcOrd="0" destOrd="0" presId="urn:microsoft.com/office/officeart/2005/8/layout/hierarchy1"/>
    <dgm:cxn modelId="{CCCBAB94-D987-4F2C-A9D5-A3C8E4E4DEBB}" type="presOf" srcId="{51DEC567-52C5-4835-9730-366607D03DFB}" destId="{7F66D903-A25E-4707-9AC7-D7CB04E10D0A}" srcOrd="0" destOrd="0" presId="urn:microsoft.com/office/officeart/2005/8/layout/hierarchy1"/>
    <dgm:cxn modelId="{B93AF5C4-BD0C-46DE-8BB3-38CDECAFDE49}" srcId="{B032A0FD-8A4B-4916-A22E-C8F1CC569DC9}" destId="{DE5D5056-ACE7-436F-AAFC-357BE2A4C75C}" srcOrd="1" destOrd="0" parTransId="{B826A268-AC85-46D2-9AD6-89693F4DC51E}" sibTransId="{3A548ECA-5896-4B59-8C6C-7E892765F297}"/>
    <dgm:cxn modelId="{BB4ABEDC-8023-4D5C-B519-469A0BE11556}" type="presOf" srcId="{DE5D5056-ACE7-436F-AAFC-357BE2A4C75C}" destId="{61200430-F9F2-47BD-8B01-148EFC36FA35}" srcOrd="0" destOrd="0" presId="urn:microsoft.com/office/officeart/2005/8/layout/hierarchy1"/>
    <dgm:cxn modelId="{B621B6FA-3C2C-4480-A031-D318748AC586}" type="presOf" srcId="{A8A0914D-380F-41DC-BF57-1CF8B72B77E7}" destId="{008B8754-1BA9-45C5-867B-1ABC59556D06}" srcOrd="0" destOrd="0" presId="urn:microsoft.com/office/officeart/2005/8/layout/hierarchy1"/>
    <dgm:cxn modelId="{04A8D6FB-D2A4-4B95-8335-DC86C730E091}" srcId="{B032A0FD-8A4B-4916-A22E-C8F1CC569DC9}" destId="{96B8A58E-F7F2-4CEF-B657-DB9020DA7EC4}" srcOrd="0" destOrd="0" parTransId="{60098C78-8EA9-4018-8F4D-40970D89F353}" sibTransId="{1692D6B4-375F-45AB-B9E9-964370986DF2}"/>
    <dgm:cxn modelId="{53A6BDFA-3A39-4243-BF32-FAADE3407DFB}" type="presParOf" srcId="{ECC075E6-C840-48BC-98BD-33CB0ABF8E10}" destId="{330E8311-76E5-421F-81EA-18B64FF28F0A}" srcOrd="0" destOrd="0" presId="urn:microsoft.com/office/officeart/2005/8/layout/hierarchy1"/>
    <dgm:cxn modelId="{2D763CA9-0C16-4C51-8EB0-BAB91DCB0D78}" type="presParOf" srcId="{330E8311-76E5-421F-81EA-18B64FF28F0A}" destId="{FDBE9857-B5B0-4C6D-8F28-A97E946436E3}" srcOrd="0" destOrd="0" presId="urn:microsoft.com/office/officeart/2005/8/layout/hierarchy1"/>
    <dgm:cxn modelId="{2D53FC3F-8762-4179-AA02-598C15E74A2A}" type="presParOf" srcId="{FDBE9857-B5B0-4C6D-8F28-A97E946436E3}" destId="{3F96B4C3-4898-4245-A9DD-C377B49923FA}" srcOrd="0" destOrd="0" presId="urn:microsoft.com/office/officeart/2005/8/layout/hierarchy1"/>
    <dgm:cxn modelId="{EB8E5186-4DEB-436F-A999-32AFFBA356E4}" type="presParOf" srcId="{FDBE9857-B5B0-4C6D-8F28-A97E946436E3}" destId="{54902EC0-B8EC-4A96-8BA3-FEA2889661AB}" srcOrd="1" destOrd="0" presId="urn:microsoft.com/office/officeart/2005/8/layout/hierarchy1"/>
    <dgm:cxn modelId="{8AD0783B-2D32-4F6A-AF63-E28D82961CA2}" type="presParOf" srcId="{330E8311-76E5-421F-81EA-18B64FF28F0A}" destId="{4C69747C-513A-483B-9439-BF7109839C0E}" srcOrd="1" destOrd="0" presId="urn:microsoft.com/office/officeart/2005/8/layout/hierarchy1"/>
    <dgm:cxn modelId="{24A6BD06-B72E-43F1-B121-302EE6C47DDA}" type="presParOf" srcId="{ECC075E6-C840-48BC-98BD-33CB0ABF8E10}" destId="{105B3FAE-8B3A-426E-A050-115F90A0E40A}" srcOrd="1" destOrd="0" presId="urn:microsoft.com/office/officeart/2005/8/layout/hierarchy1"/>
    <dgm:cxn modelId="{67403072-6F85-4130-9B5D-560712275C3A}" type="presParOf" srcId="{105B3FAE-8B3A-426E-A050-115F90A0E40A}" destId="{BB0D3816-75B5-4D96-909C-9033DCBDF99B}" srcOrd="0" destOrd="0" presId="urn:microsoft.com/office/officeart/2005/8/layout/hierarchy1"/>
    <dgm:cxn modelId="{EC99CE41-8942-495E-82BA-EBF7593F0381}" type="presParOf" srcId="{BB0D3816-75B5-4D96-909C-9033DCBDF99B}" destId="{FF819BE3-6FF7-4F8F-9901-6FEC1D1776C6}" srcOrd="0" destOrd="0" presId="urn:microsoft.com/office/officeart/2005/8/layout/hierarchy1"/>
    <dgm:cxn modelId="{6CF0F40C-AF95-49E3-9671-B17605ADF5E5}" type="presParOf" srcId="{BB0D3816-75B5-4D96-909C-9033DCBDF99B}" destId="{61200430-F9F2-47BD-8B01-148EFC36FA35}" srcOrd="1" destOrd="0" presId="urn:microsoft.com/office/officeart/2005/8/layout/hierarchy1"/>
    <dgm:cxn modelId="{05972FE7-D4F8-48D6-8615-1BBA7CD88CB4}" type="presParOf" srcId="{105B3FAE-8B3A-426E-A050-115F90A0E40A}" destId="{66327CAC-67BE-46A1-8B71-E2277EE83E06}" srcOrd="1" destOrd="0" presId="urn:microsoft.com/office/officeart/2005/8/layout/hierarchy1"/>
    <dgm:cxn modelId="{5EC46223-3633-429E-BF12-CF68BDF3B61B}" type="presParOf" srcId="{ECC075E6-C840-48BC-98BD-33CB0ABF8E10}" destId="{88037BC8-3F0A-43E9-8E14-D79397DE422B}" srcOrd="2" destOrd="0" presId="urn:microsoft.com/office/officeart/2005/8/layout/hierarchy1"/>
    <dgm:cxn modelId="{B558D109-63F8-4BF7-861B-23F67E459CB9}" type="presParOf" srcId="{88037BC8-3F0A-43E9-8E14-D79397DE422B}" destId="{788C316C-0ECB-448D-A265-DEF8391F59B7}" srcOrd="0" destOrd="0" presId="urn:microsoft.com/office/officeart/2005/8/layout/hierarchy1"/>
    <dgm:cxn modelId="{28BD6CC5-34F3-40C1-AAC0-36B853FE62C8}" type="presParOf" srcId="{788C316C-0ECB-448D-A265-DEF8391F59B7}" destId="{E91EF06D-B089-4F68-9A41-474B96A2A3D5}" srcOrd="0" destOrd="0" presId="urn:microsoft.com/office/officeart/2005/8/layout/hierarchy1"/>
    <dgm:cxn modelId="{82B5E952-14F6-4121-AE8B-45DF13A4FF1D}" type="presParOf" srcId="{788C316C-0ECB-448D-A265-DEF8391F59B7}" destId="{008B8754-1BA9-45C5-867B-1ABC59556D06}" srcOrd="1" destOrd="0" presId="urn:microsoft.com/office/officeart/2005/8/layout/hierarchy1"/>
    <dgm:cxn modelId="{6CFD9D8A-C858-431A-A01E-A376A301C77E}" type="presParOf" srcId="{88037BC8-3F0A-43E9-8E14-D79397DE422B}" destId="{32AA51D6-EC15-4D76-823C-8A202B7EE46C}" srcOrd="1" destOrd="0" presId="urn:microsoft.com/office/officeart/2005/8/layout/hierarchy1"/>
    <dgm:cxn modelId="{2D67DDFE-AFE1-44AF-AB80-E1FABEFFC293}" type="presParOf" srcId="{ECC075E6-C840-48BC-98BD-33CB0ABF8E10}" destId="{33D07598-8AEB-4A5D-9531-D2BA2044C3ED}" srcOrd="3" destOrd="0" presId="urn:microsoft.com/office/officeart/2005/8/layout/hierarchy1"/>
    <dgm:cxn modelId="{F8C249DE-79F7-40EF-928F-A3F3FE14146E}" type="presParOf" srcId="{33D07598-8AEB-4A5D-9531-D2BA2044C3ED}" destId="{8D62019C-7AB0-4D63-8463-E890C36953FA}" srcOrd="0" destOrd="0" presId="urn:microsoft.com/office/officeart/2005/8/layout/hierarchy1"/>
    <dgm:cxn modelId="{886015CC-9AE6-4F09-9FCC-5EEF59F6DDDE}" type="presParOf" srcId="{8D62019C-7AB0-4D63-8463-E890C36953FA}" destId="{8893E4D0-15CC-4FEB-902D-CCCDA410FD32}" srcOrd="0" destOrd="0" presId="urn:microsoft.com/office/officeart/2005/8/layout/hierarchy1"/>
    <dgm:cxn modelId="{384A0D51-6BF3-4CA0-9490-DED47C8D5AA6}" type="presParOf" srcId="{8D62019C-7AB0-4D63-8463-E890C36953FA}" destId="{7F66D903-A25E-4707-9AC7-D7CB04E10D0A}" srcOrd="1" destOrd="0" presId="urn:microsoft.com/office/officeart/2005/8/layout/hierarchy1"/>
    <dgm:cxn modelId="{05EC26E1-0C70-4870-BD6E-D708731A6A52}" type="presParOf" srcId="{33D07598-8AEB-4A5D-9531-D2BA2044C3ED}" destId="{31291CA7-23FA-49C1-BFEB-7ACDD0611EA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82FA68-F89C-4B62-A184-C1BFDC043A7C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F54DD5F8-21DB-4CEE-99A6-59E0698C0FCF}">
      <dgm:prSet phldrT="[Tekst]" custT="1"/>
      <dgm:spPr>
        <a:solidFill>
          <a:srgbClr val="FFFF00">
            <a:alpha val="50000"/>
          </a:srgbClr>
        </a:solidFill>
      </dgm:spPr>
      <dgm:t>
        <a:bodyPr/>
        <a:lstStyle/>
        <a:p>
          <a:endParaRPr lang="nl-NL" sz="1000" i="1"/>
        </a:p>
        <a:p>
          <a:endParaRPr lang="nl-NL" sz="1000" i="1"/>
        </a:p>
        <a:p>
          <a:endParaRPr lang="nl-NL" sz="1000" i="1"/>
        </a:p>
        <a:p>
          <a:endParaRPr lang="nl-NL" sz="1000" i="1"/>
        </a:p>
        <a:p>
          <a:endParaRPr lang="nl-NL" sz="1000" i="1"/>
        </a:p>
        <a:p>
          <a:endParaRPr lang="nl-NL" sz="1100" b="1" i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1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760516-E5D3-4AA8-AA89-A3AC3C58D43F}" type="parTrans" cxnId="{1964F73C-1649-41CF-8DA1-B1BE9E326DC7}">
      <dgm:prSet/>
      <dgm:spPr/>
      <dgm:t>
        <a:bodyPr/>
        <a:lstStyle/>
        <a:p>
          <a:endParaRPr lang="nl-NL"/>
        </a:p>
      </dgm:t>
    </dgm:pt>
    <dgm:pt modelId="{880CD936-1BA8-46EA-B56B-155A40EC90E0}" type="sibTrans" cxnId="{1964F73C-1649-41CF-8DA1-B1BE9E326DC7}">
      <dgm:prSet/>
      <dgm:spPr/>
      <dgm:t>
        <a:bodyPr/>
        <a:lstStyle/>
        <a:p>
          <a:endParaRPr lang="nl-NL"/>
        </a:p>
      </dgm:t>
    </dgm:pt>
    <dgm:pt modelId="{195E198F-71EF-47A4-981A-93090E5D1F94}">
      <dgm:prSet phldrT="[Tekst]" custT="1"/>
      <dgm:spPr>
        <a:solidFill>
          <a:srgbClr val="00B0F0">
            <a:alpha val="50000"/>
          </a:srgbClr>
        </a:solidFill>
      </dgm:spPr>
      <dgm:t>
        <a:bodyPr/>
        <a:lstStyle/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100" b="1" i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b="1" i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B3D2B4-74AB-4190-947F-8621DB427172}" type="parTrans" cxnId="{EE8E8EAC-7A60-4E75-9090-A5B3105D1D0D}">
      <dgm:prSet/>
      <dgm:spPr/>
      <dgm:t>
        <a:bodyPr/>
        <a:lstStyle/>
        <a:p>
          <a:endParaRPr lang="nl-NL"/>
        </a:p>
      </dgm:t>
    </dgm:pt>
    <dgm:pt modelId="{8196BBE2-C1A5-454B-ACEE-33598B1E3552}" type="sibTrans" cxnId="{EE8E8EAC-7A60-4E75-9090-A5B3105D1D0D}">
      <dgm:prSet/>
      <dgm:spPr/>
      <dgm:t>
        <a:bodyPr/>
        <a:lstStyle/>
        <a:p>
          <a:endParaRPr lang="nl-NL"/>
        </a:p>
      </dgm:t>
    </dgm:pt>
    <dgm:pt modelId="{E9F1B987-FF8B-4C7D-A876-CDE62C0236B5}">
      <dgm:prSet phldrT="[Tekst]" custT="1"/>
      <dgm:spPr>
        <a:solidFill>
          <a:srgbClr val="FF0000"/>
        </a:solidFill>
      </dgm:spPr>
      <dgm:t>
        <a:bodyPr/>
        <a:lstStyle/>
        <a:p>
          <a:endParaRPr lang="nl-NL" sz="1100" b="1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100" b="1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nl-NL" sz="1100" b="1" i="1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                                                </a:t>
          </a:r>
        </a:p>
        <a:p>
          <a:endParaRPr lang="nl-NL" sz="1000" i="1"/>
        </a:p>
        <a:p>
          <a:endParaRPr lang="nl-NL" sz="1000" i="1" dirty="0"/>
        </a:p>
      </dgm:t>
    </dgm:pt>
    <dgm:pt modelId="{2160AF18-03D9-414B-9852-8204C01D1F84}" type="sibTrans" cxnId="{BE4F0C32-75EC-4F77-A20B-7E24C3095F83}">
      <dgm:prSet/>
      <dgm:spPr/>
      <dgm:t>
        <a:bodyPr/>
        <a:lstStyle/>
        <a:p>
          <a:endParaRPr lang="nl-NL"/>
        </a:p>
      </dgm:t>
    </dgm:pt>
    <dgm:pt modelId="{BD230780-8FE5-4528-9965-60C6D39E2984}" type="parTrans" cxnId="{BE4F0C32-75EC-4F77-A20B-7E24C3095F83}">
      <dgm:prSet/>
      <dgm:spPr/>
      <dgm:t>
        <a:bodyPr/>
        <a:lstStyle/>
        <a:p>
          <a:endParaRPr lang="nl-NL"/>
        </a:p>
      </dgm:t>
    </dgm:pt>
    <dgm:pt modelId="{E5D14889-E85F-4774-BD20-E2FE2C59F105}" type="pres">
      <dgm:prSet presAssocID="{2882FA68-F89C-4B62-A184-C1BFDC043A7C}" presName="compositeShape" presStyleCnt="0">
        <dgm:presLayoutVars>
          <dgm:chMax val="7"/>
          <dgm:dir/>
          <dgm:resizeHandles val="exact"/>
        </dgm:presLayoutVars>
      </dgm:prSet>
      <dgm:spPr/>
    </dgm:pt>
    <dgm:pt modelId="{FD27F4B7-EB91-45EA-8510-42FCD309E976}" type="pres">
      <dgm:prSet presAssocID="{E9F1B987-FF8B-4C7D-A876-CDE62C0236B5}" presName="circ1" presStyleLbl="vennNode1" presStyleIdx="0" presStyleCnt="3" custScaleX="130696" custScaleY="127484" custLinFactNeighborX="-523" custLinFactNeighborY="7010"/>
      <dgm:spPr/>
    </dgm:pt>
    <dgm:pt modelId="{66D56ECA-8A0C-4CE3-85C7-964C3D1F2020}" type="pres">
      <dgm:prSet presAssocID="{E9F1B987-FF8B-4C7D-A876-CDE62C0236B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8A0D9EE-B10C-4EA6-B010-D6531F60943B}" type="pres">
      <dgm:prSet presAssocID="{F54DD5F8-21DB-4CEE-99A6-59E0698C0FCF}" presName="circ2" presStyleLbl="vennNode1" presStyleIdx="1" presStyleCnt="3" custScaleX="125175" custScaleY="126640" custLinFactNeighborX="2255" custLinFactNeighborY="-2808"/>
      <dgm:spPr/>
    </dgm:pt>
    <dgm:pt modelId="{89DF3B93-F978-4666-95E8-5FFEEA84AE1B}" type="pres">
      <dgm:prSet presAssocID="{F54DD5F8-21DB-4CEE-99A6-59E0698C0FC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73AB53A-6289-4411-B9BF-99F0A0511CAF}" type="pres">
      <dgm:prSet presAssocID="{195E198F-71EF-47A4-981A-93090E5D1F94}" presName="circ3" presStyleLbl="vennNode1" presStyleIdx="2" presStyleCnt="3" custScaleX="122927" custScaleY="125821" custLinFactNeighborX="7380" custLinFactNeighborY="-2398"/>
      <dgm:spPr/>
    </dgm:pt>
    <dgm:pt modelId="{D53750ED-1FC8-441C-8CAA-CDE6DE64F350}" type="pres">
      <dgm:prSet presAssocID="{195E198F-71EF-47A4-981A-93090E5D1F9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468512F-2853-41B9-8751-003D55301E52}" type="presOf" srcId="{195E198F-71EF-47A4-981A-93090E5D1F94}" destId="{D53750ED-1FC8-441C-8CAA-CDE6DE64F350}" srcOrd="1" destOrd="0" presId="urn:microsoft.com/office/officeart/2005/8/layout/venn1"/>
    <dgm:cxn modelId="{BE4F0C32-75EC-4F77-A20B-7E24C3095F83}" srcId="{2882FA68-F89C-4B62-A184-C1BFDC043A7C}" destId="{E9F1B987-FF8B-4C7D-A876-CDE62C0236B5}" srcOrd="0" destOrd="0" parTransId="{BD230780-8FE5-4528-9965-60C6D39E2984}" sibTransId="{2160AF18-03D9-414B-9852-8204C01D1F84}"/>
    <dgm:cxn modelId="{D786FF32-A8F0-42D5-9588-709260F95589}" type="presOf" srcId="{F54DD5F8-21DB-4CEE-99A6-59E0698C0FCF}" destId="{89DF3B93-F978-4666-95E8-5FFEEA84AE1B}" srcOrd="1" destOrd="0" presId="urn:microsoft.com/office/officeart/2005/8/layout/venn1"/>
    <dgm:cxn modelId="{EC691C38-BF14-4BDF-926D-D0E2A9ED7369}" type="presOf" srcId="{195E198F-71EF-47A4-981A-93090E5D1F94}" destId="{173AB53A-6289-4411-B9BF-99F0A0511CAF}" srcOrd="0" destOrd="0" presId="urn:microsoft.com/office/officeart/2005/8/layout/venn1"/>
    <dgm:cxn modelId="{74E4393A-9417-4DD4-92FD-39964E179483}" type="presOf" srcId="{E9F1B987-FF8B-4C7D-A876-CDE62C0236B5}" destId="{FD27F4B7-EB91-45EA-8510-42FCD309E976}" srcOrd="0" destOrd="0" presId="urn:microsoft.com/office/officeart/2005/8/layout/venn1"/>
    <dgm:cxn modelId="{1964F73C-1649-41CF-8DA1-B1BE9E326DC7}" srcId="{2882FA68-F89C-4B62-A184-C1BFDC043A7C}" destId="{F54DD5F8-21DB-4CEE-99A6-59E0698C0FCF}" srcOrd="1" destOrd="0" parTransId="{B3760516-E5D3-4AA8-AA89-A3AC3C58D43F}" sibTransId="{880CD936-1BA8-46EA-B56B-155A40EC90E0}"/>
    <dgm:cxn modelId="{0F245B80-A5D6-4EA9-AC20-EBA6211762F1}" type="presOf" srcId="{F54DD5F8-21DB-4CEE-99A6-59E0698C0FCF}" destId="{D8A0D9EE-B10C-4EA6-B010-D6531F60943B}" srcOrd="0" destOrd="0" presId="urn:microsoft.com/office/officeart/2005/8/layout/venn1"/>
    <dgm:cxn modelId="{67E5B7A0-45F2-4F0A-9688-143E75A9B4FB}" type="presOf" srcId="{2882FA68-F89C-4B62-A184-C1BFDC043A7C}" destId="{E5D14889-E85F-4774-BD20-E2FE2C59F105}" srcOrd="0" destOrd="0" presId="urn:microsoft.com/office/officeart/2005/8/layout/venn1"/>
    <dgm:cxn modelId="{EE8E8EAC-7A60-4E75-9090-A5B3105D1D0D}" srcId="{2882FA68-F89C-4B62-A184-C1BFDC043A7C}" destId="{195E198F-71EF-47A4-981A-93090E5D1F94}" srcOrd="2" destOrd="0" parTransId="{F1B3D2B4-74AB-4190-947F-8621DB427172}" sibTransId="{8196BBE2-C1A5-454B-ACEE-33598B1E3552}"/>
    <dgm:cxn modelId="{596C00F8-04DC-4081-94EB-9814D6EADC3C}" type="presOf" srcId="{E9F1B987-FF8B-4C7D-A876-CDE62C0236B5}" destId="{66D56ECA-8A0C-4CE3-85C7-964C3D1F2020}" srcOrd="1" destOrd="0" presId="urn:microsoft.com/office/officeart/2005/8/layout/venn1"/>
    <dgm:cxn modelId="{9C1B6986-1EF5-4270-A77C-35D043EEDC44}" type="presParOf" srcId="{E5D14889-E85F-4774-BD20-E2FE2C59F105}" destId="{FD27F4B7-EB91-45EA-8510-42FCD309E976}" srcOrd="0" destOrd="0" presId="urn:microsoft.com/office/officeart/2005/8/layout/venn1"/>
    <dgm:cxn modelId="{DDFB91FE-6BEE-49C9-866A-43FF35EE4927}" type="presParOf" srcId="{E5D14889-E85F-4774-BD20-E2FE2C59F105}" destId="{66D56ECA-8A0C-4CE3-85C7-964C3D1F2020}" srcOrd="1" destOrd="0" presId="urn:microsoft.com/office/officeart/2005/8/layout/venn1"/>
    <dgm:cxn modelId="{5C0BC8EC-796A-4510-9F94-281BCFA466DE}" type="presParOf" srcId="{E5D14889-E85F-4774-BD20-E2FE2C59F105}" destId="{D8A0D9EE-B10C-4EA6-B010-D6531F60943B}" srcOrd="2" destOrd="0" presId="urn:microsoft.com/office/officeart/2005/8/layout/venn1"/>
    <dgm:cxn modelId="{07FAC94E-C3E6-4379-934F-D1406C46FD7E}" type="presParOf" srcId="{E5D14889-E85F-4774-BD20-E2FE2C59F105}" destId="{89DF3B93-F978-4666-95E8-5FFEEA84AE1B}" srcOrd="3" destOrd="0" presId="urn:microsoft.com/office/officeart/2005/8/layout/venn1"/>
    <dgm:cxn modelId="{9D282A2F-49E3-4CC3-A0B5-6782897AF1F6}" type="presParOf" srcId="{E5D14889-E85F-4774-BD20-E2FE2C59F105}" destId="{173AB53A-6289-4411-B9BF-99F0A0511CAF}" srcOrd="4" destOrd="0" presId="urn:microsoft.com/office/officeart/2005/8/layout/venn1"/>
    <dgm:cxn modelId="{3924F60F-3537-4D2E-9B7C-BC6E9F1052C9}" type="presParOf" srcId="{E5D14889-E85F-4774-BD20-E2FE2C59F105}" destId="{D53750ED-1FC8-441C-8CAA-CDE6DE64F35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82FA68-F89C-4B62-A184-C1BFDC043A7C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F54DD5F8-21DB-4CEE-99A6-59E0698C0FCF}">
      <dgm:prSet phldrT="[Tekst]" custT="1"/>
      <dgm:spPr>
        <a:solidFill>
          <a:srgbClr val="FFFF00">
            <a:alpha val="50000"/>
          </a:srgbClr>
        </a:solidFill>
      </dgm:spPr>
      <dgm:t>
        <a:bodyPr/>
        <a:lstStyle/>
        <a:p>
          <a:endParaRPr lang="nl-NL" sz="1000" i="1"/>
        </a:p>
        <a:p>
          <a:endParaRPr lang="nl-NL" sz="1000" i="1"/>
        </a:p>
        <a:p>
          <a:endParaRPr lang="nl-NL" sz="1000" i="1"/>
        </a:p>
        <a:p>
          <a:endParaRPr lang="nl-NL" sz="1000" i="1"/>
        </a:p>
        <a:p>
          <a:endParaRPr lang="nl-NL" sz="1000" i="1"/>
        </a:p>
        <a:p>
          <a:endParaRPr lang="nl-NL" sz="1100" b="1" i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1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760516-E5D3-4AA8-AA89-A3AC3C58D43F}" type="parTrans" cxnId="{1964F73C-1649-41CF-8DA1-B1BE9E326DC7}">
      <dgm:prSet/>
      <dgm:spPr/>
      <dgm:t>
        <a:bodyPr/>
        <a:lstStyle/>
        <a:p>
          <a:endParaRPr lang="nl-NL"/>
        </a:p>
      </dgm:t>
    </dgm:pt>
    <dgm:pt modelId="{880CD936-1BA8-46EA-B56B-155A40EC90E0}" type="sibTrans" cxnId="{1964F73C-1649-41CF-8DA1-B1BE9E326DC7}">
      <dgm:prSet/>
      <dgm:spPr/>
      <dgm:t>
        <a:bodyPr/>
        <a:lstStyle/>
        <a:p>
          <a:endParaRPr lang="nl-NL"/>
        </a:p>
      </dgm:t>
    </dgm:pt>
    <dgm:pt modelId="{195E198F-71EF-47A4-981A-93090E5D1F94}">
      <dgm:prSet phldrT="[Tekst]" custT="1"/>
      <dgm:spPr>
        <a:solidFill>
          <a:srgbClr val="00B0F0">
            <a:alpha val="50000"/>
          </a:srgbClr>
        </a:solidFill>
      </dgm:spPr>
      <dgm:t>
        <a:bodyPr/>
        <a:lstStyle/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100" b="1" i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b="1" i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B3D2B4-74AB-4190-947F-8621DB427172}" type="parTrans" cxnId="{EE8E8EAC-7A60-4E75-9090-A5B3105D1D0D}">
      <dgm:prSet/>
      <dgm:spPr/>
      <dgm:t>
        <a:bodyPr/>
        <a:lstStyle/>
        <a:p>
          <a:endParaRPr lang="nl-NL"/>
        </a:p>
      </dgm:t>
    </dgm:pt>
    <dgm:pt modelId="{8196BBE2-C1A5-454B-ACEE-33598B1E3552}" type="sibTrans" cxnId="{EE8E8EAC-7A60-4E75-9090-A5B3105D1D0D}">
      <dgm:prSet/>
      <dgm:spPr/>
      <dgm:t>
        <a:bodyPr/>
        <a:lstStyle/>
        <a:p>
          <a:endParaRPr lang="nl-NL"/>
        </a:p>
      </dgm:t>
    </dgm:pt>
    <dgm:pt modelId="{E9F1B987-FF8B-4C7D-A876-CDE62C0236B5}">
      <dgm:prSet phldrT="[Tekst]" custT="1"/>
      <dgm:spPr>
        <a:solidFill>
          <a:srgbClr val="FF0000"/>
        </a:solidFill>
      </dgm:spPr>
      <dgm:t>
        <a:bodyPr/>
        <a:lstStyle/>
        <a:p>
          <a:endParaRPr lang="nl-NL" sz="1100" b="1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100" b="1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nl-NL" sz="1100" b="1" i="1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                                                </a:t>
          </a:r>
        </a:p>
        <a:p>
          <a:endParaRPr lang="nl-NL" sz="1000" i="1"/>
        </a:p>
        <a:p>
          <a:endParaRPr lang="nl-NL" sz="1000" i="1" dirty="0"/>
        </a:p>
      </dgm:t>
    </dgm:pt>
    <dgm:pt modelId="{2160AF18-03D9-414B-9852-8204C01D1F84}" type="sibTrans" cxnId="{BE4F0C32-75EC-4F77-A20B-7E24C3095F83}">
      <dgm:prSet/>
      <dgm:spPr/>
      <dgm:t>
        <a:bodyPr/>
        <a:lstStyle/>
        <a:p>
          <a:endParaRPr lang="nl-NL"/>
        </a:p>
      </dgm:t>
    </dgm:pt>
    <dgm:pt modelId="{BD230780-8FE5-4528-9965-60C6D39E2984}" type="parTrans" cxnId="{BE4F0C32-75EC-4F77-A20B-7E24C3095F83}">
      <dgm:prSet/>
      <dgm:spPr/>
      <dgm:t>
        <a:bodyPr/>
        <a:lstStyle/>
        <a:p>
          <a:endParaRPr lang="nl-NL"/>
        </a:p>
      </dgm:t>
    </dgm:pt>
    <dgm:pt modelId="{E5D14889-E85F-4774-BD20-E2FE2C59F105}" type="pres">
      <dgm:prSet presAssocID="{2882FA68-F89C-4B62-A184-C1BFDC043A7C}" presName="compositeShape" presStyleCnt="0">
        <dgm:presLayoutVars>
          <dgm:chMax val="7"/>
          <dgm:dir/>
          <dgm:resizeHandles val="exact"/>
        </dgm:presLayoutVars>
      </dgm:prSet>
      <dgm:spPr/>
    </dgm:pt>
    <dgm:pt modelId="{FD27F4B7-EB91-45EA-8510-42FCD309E976}" type="pres">
      <dgm:prSet presAssocID="{E9F1B987-FF8B-4C7D-A876-CDE62C0236B5}" presName="circ1" presStyleLbl="vennNode1" presStyleIdx="0" presStyleCnt="3" custScaleX="130696" custScaleY="127484" custLinFactNeighborX="-523" custLinFactNeighborY="7010"/>
      <dgm:spPr/>
    </dgm:pt>
    <dgm:pt modelId="{66D56ECA-8A0C-4CE3-85C7-964C3D1F2020}" type="pres">
      <dgm:prSet presAssocID="{E9F1B987-FF8B-4C7D-A876-CDE62C0236B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8A0D9EE-B10C-4EA6-B010-D6531F60943B}" type="pres">
      <dgm:prSet presAssocID="{F54DD5F8-21DB-4CEE-99A6-59E0698C0FCF}" presName="circ2" presStyleLbl="vennNode1" presStyleIdx="1" presStyleCnt="3" custScaleX="125175" custScaleY="126640" custLinFactNeighborX="2255" custLinFactNeighborY="-2808"/>
      <dgm:spPr/>
    </dgm:pt>
    <dgm:pt modelId="{89DF3B93-F978-4666-95E8-5FFEEA84AE1B}" type="pres">
      <dgm:prSet presAssocID="{F54DD5F8-21DB-4CEE-99A6-59E0698C0FC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73AB53A-6289-4411-B9BF-99F0A0511CAF}" type="pres">
      <dgm:prSet presAssocID="{195E198F-71EF-47A4-981A-93090E5D1F94}" presName="circ3" presStyleLbl="vennNode1" presStyleIdx="2" presStyleCnt="3" custScaleX="122927" custScaleY="125821" custLinFactNeighborX="7380" custLinFactNeighborY="-2398"/>
      <dgm:spPr/>
    </dgm:pt>
    <dgm:pt modelId="{D53750ED-1FC8-441C-8CAA-CDE6DE64F350}" type="pres">
      <dgm:prSet presAssocID="{195E198F-71EF-47A4-981A-93090E5D1F9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468512F-2853-41B9-8751-003D55301E52}" type="presOf" srcId="{195E198F-71EF-47A4-981A-93090E5D1F94}" destId="{D53750ED-1FC8-441C-8CAA-CDE6DE64F350}" srcOrd="1" destOrd="0" presId="urn:microsoft.com/office/officeart/2005/8/layout/venn1"/>
    <dgm:cxn modelId="{BE4F0C32-75EC-4F77-A20B-7E24C3095F83}" srcId="{2882FA68-F89C-4B62-A184-C1BFDC043A7C}" destId="{E9F1B987-FF8B-4C7D-A876-CDE62C0236B5}" srcOrd="0" destOrd="0" parTransId="{BD230780-8FE5-4528-9965-60C6D39E2984}" sibTransId="{2160AF18-03D9-414B-9852-8204C01D1F84}"/>
    <dgm:cxn modelId="{D786FF32-A8F0-42D5-9588-709260F95589}" type="presOf" srcId="{F54DD5F8-21DB-4CEE-99A6-59E0698C0FCF}" destId="{89DF3B93-F978-4666-95E8-5FFEEA84AE1B}" srcOrd="1" destOrd="0" presId="urn:microsoft.com/office/officeart/2005/8/layout/venn1"/>
    <dgm:cxn modelId="{EC691C38-BF14-4BDF-926D-D0E2A9ED7369}" type="presOf" srcId="{195E198F-71EF-47A4-981A-93090E5D1F94}" destId="{173AB53A-6289-4411-B9BF-99F0A0511CAF}" srcOrd="0" destOrd="0" presId="urn:microsoft.com/office/officeart/2005/8/layout/venn1"/>
    <dgm:cxn modelId="{74E4393A-9417-4DD4-92FD-39964E179483}" type="presOf" srcId="{E9F1B987-FF8B-4C7D-A876-CDE62C0236B5}" destId="{FD27F4B7-EB91-45EA-8510-42FCD309E976}" srcOrd="0" destOrd="0" presId="urn:microsoft.com/office/officeart/2005/8/layout/venn1"/>
    <dgm:cxn modelId="{1964F73C-1649-41CF-8DA1-B1BE9E326DC7}" srcId="{2882FA68-F89C-4B62-A184-C1BFDC043A7C}" destId="{F54DD5F8-21DB-4CEE-99A6-59E0698C0FCF}" srcOrd="1" destOrd="0" parTransId="{B3760516-E5D3-4AA8-AA89-A3AC3C58D43F}" sibTransId="{880CD936-1BA8-46EA-B56B-155A40EC90E0}"/>
    <dgm:cxn modelId="{0F245B80-A5D6-4EA9-AC20-EBA6211762F1}" type="presOf" srcId="{F54DD5F8-21DB-4CEE-99A6-59E0698C0FCF}" destId="{D8A0D9EE-B10C-4EA6-B010-D6531F60943B}" srcOrd="0" destOrd="0" presId="urn:microsoft.com/office/officeart/2005/8/layout/venn1"/>
    <dgm:cxn modelId="{67E5B7A0-45F2-4F0A-9688-143E75A9B4FB}" type="presOf" srcId="{2882FA68-F89C-4B62-A184-C1BFDC043A7C}" destId="{E5D14889-E85F-4774-BD20-E2FE2C59F105}" srcOrd="0" destOrd="0" presId="urn:microsoft.com/office/officeart/2005/8/layout/venn1"/>
    <dgm:cxn modelId="{EE8E8EAC-7A60-4E75-9090-A5B3105D1D0D}" srcId="{2882FA68-F89C-4B62-A184-C1BFDC043A7C}" destId="{195E198F-71EF-47A4-981A-93090E5D1F94}" srcOrd="2" destOrd="0" parTransId="{F1B3D2B4-74AB-4190-947F-8621DB427172}" sibTransId="{8196BBE2-C1A5-454B-ACEE-33598B1E3552}"/>
    <dgm:cxn modelId="{596C00F8-04DC-4081-94EB-9814D6EADC3C}" type="presOf" srcId="{E9F1B987-FF8B-4C7D-A876-CDE62C0236B5}" destId="{66D56ECA-8A0C-4CE3-85C7-964C3D1F2020}" srcOrd="1" destOrd="0" presId="urn:microsoft.com/office/officeart/2005/8/layout/venn1"/>
    <dgm:cxn modelId="{9C1B6986-1EF5-4270-A77C-35D043EEDC44}" type="presParOf" srcId="{E5D14889-E85F-4774-BD20-E2FE2C59F105}" destId="{FD27F4B7-EB91-45EA-8510-42FCD309E976}" srcOrd="0" destOrd="0" presId="urn:microsoft.com/office/officeart/2005/8/layout/venn1"/>
    <dgm:cxn modelId="{DDFB91FE-6BEE-49C9-866A-43FF35EE4927}" type="presParOf" srcId="{E5D14889-E85F-4774-BD20-E2FE2C59F105}" destId="{66D56ECA-8A0C-4CE3-85C7-964C3D1F2020}" srcOrd="1" destOrd="0" presId="urn:microsoft.com/office/officeart/2005/8/layout/venn1"/>
    <dgm:cxn modelId="{5C0BC8EC-796A-4510-9F94-281BCFA466DE}" type="presParOf" srcId="{E5D14889-E85F-4774-BD20-E2FE2C59F105}" destId="{D8A0D9EE-B10C-4EA6-B010-D6531F60943B}" srcOrd="2" destOrd="0" presId="urn:microsoft.com/office/officeart/2005/8/layout/venn1"/>
    <dgm:cxn modelId="{07FAC94E-C3E6-4379-934F-D1406C46FD7E}" type="presParOf" srcId="{E5D14889-E85F-4774-BD20-E2FE2C59F105}" destId="{89DF3B93-F978-4666-95E8-5FFEEA84AE1B}" srcOrd="3" destOrd="0" presId="urn:microsoft.com/office/officeart/2005/8/layout/venn1"/>
    <dgm:cxn modelId="{9D282A2F-49E3-4CC3-A0B5-6782897AF1F6}" type="presParOf" srcId="{E5D14889-E85F-4774-BD20-E2FE2C59F105}" destId="{173AB53A-6289-4411-B9BF-99F0A0511CAF}" srcOrd="4" destOrd="0" presId="urn:microsoft.com/office/officeart/2005/8/layout/venn1"/>
    <dgm:cxn modelId="{3924F60F-3537-4D2E-9B7C-BC6E9F1052C9}" type="presParOf" srcId="{E5D14889-E85F-4774-BD20-E2FE2C59F105}" destId="{D53750ED-1FC8-441C-8CAA-CDE6DE64F35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82FA68-F89C-4B62-A184-C1BFDC043A7C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F54DD5F8-21DB-4CEE-99A6-59E0698C0FCF}">
      <dgm:prSet phldrT="[Tekst]" custT="1"/>
      <dgm:spPr>
        <a:solidFill>
          <a:srgbClr val="FFFF00">
            <a:alpha val="50000"/>
          </a:srgbClr>
        </a:solidFill>
      </dgm:spPr>
      <dgm:t>
        <a:bodyPr/>
        <a:lstStyle/>
        <a:p>
          <a:endParaRPr lang="nl-NL" sz="1000" i="1"/>
        </a:p>
        <a:p>
          <a:endParaRPr lang="nl-NL" sz="1000" i="1"/>
        </a:p>
        <a:p>
          <a:endParaRPr lang="nl-NL" sz="1000" i="1"/>
        </a:p>
        <a:p>
          <a:endParaRPr lang="nl-NL" sz="1000" i="1"/>
        </a:p>
        <a:p>
          <a:endParaRPr lang="nl-NL" sz="1000" i="1"/>
        </a:p>
        <a:p>
          <a:endParaRPr lang="nl-NL" sz="1100" b="1" i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1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760516-E5D3-4AA8-AA89-A3AC3C58D43F}" type="parTrans" cxnId="{1964F73C-1649-41CF-8DA1-B1BE9E326DC7}">
      <dgm:prSet/>
      <dgm:spPr/>
      <dgm:t>
        <a:bodyPr/>
        <a:lstStyle/>
        <a:p>
          <a:endParaRPr lang="nl-NL"/>
        </a:p>
      </dgm:t>
    </dgm:pt>
    <dgm:pt modelId="{880CD936-1BA8-46EA-B56B-155A40EC90E0}" type="sibTrans" cxnId="{1964F73C-1649-41CF-8DA1-B1BE9E326DC7}">
      <dgm:prSet/>
      <dgm:spPr/>
      <dgm:t>
        <a:bodyPr/>
        <a:lstStyle/>
        <a:p>
          <a:endParaRPr lang="nl-NL"/>
        </a:p>
      </dgm:t>
    </dgm:pt>
    <dgm:pt modelId="{195E198F-71EF-47A4-981A-93090E5D1F94}">
      <dgm:prSet phldrT="[Tekst]" custT="1"/>
      <dgm:spPr>
        <a:solidFill>
          <a:srgbClr val="00B0F0">
            <a:alpha val="50000"/>
          </a:srgbClr>
        </a:solidFill>
      </dgm:spPr>
      <dgm:t>
        <a:bodyPr/>
        <a:lstStyle/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100" b="1" i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b="1" i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0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B3D2B4-74AB-4190-947F-8621DB427172}" type="parTrans" cxnId="{EE8E8EAC-7A60-4E75-9090-A5B3105D1D0D}">
      <dgm:prSet/>
      <dgm:spPr/>
      <dgm:t>
        <a:bodyPr/>
        <a:lstStyle/>
        <a:p>
          <a:endParaRPr lang="nl-NL"/>
        </a:p>
      </dgm:t>
    </dgm:pt>
    <dgm:pt modelId="{8196BBE2-C1A5-454B-ACEE-33598B1E3552}" type="sibTrans" cxnId="{EE8E8EAC-7A60-4E75-9090-A5B3105D1D0D}">
      <dgm:prSet/>
      <dgm:spPr/>
      <dgm:t>
        <a:bodyPr/>
        <a:lstStyle/>
        <a:p>
          <a:endParaRPr lang="nl-NL"/>
        </a:p>
      </dgm:t>
    </dgm:pt>
    <dgm:pt modelId="{E9F1B987-FF8B-4C7D-A876-CDE62C0236B5}">
      <dgm:prSet phldrT="[Tekst]" custT="1"/>
      <dgm:spPr>
        <a:solidFill>
          <a:srgbClr val="FF0000"/>
        </a:solidFill>
      </dgm:spPr>
      <dgm:t>
        <a:bodyPr/>
        <a:lstStyle/>
        <a:p>
          <a:endParaRPr lang="nl-NL" sz="1100" b="1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nl-NL" sz="1100" b="1" i="1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nl-NL" sz="1100" b="1" i="1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                                                </a:t>
          </a:r>
        </a:p>
        <a:p>
          <a:endParaRPr lang="nl-NL" sz="1000" i="1"/>
        </a:p>
        <a:p>
          <a:endParaRPr lang="nl-NL" sz="1000" i="1" dirty="0"/>
        </a:p>
      </dgm:t>
    </dgm:pt>
    <dgm:pt modelId="{2160AF18-03D9-414B-9852-8204C01D1F84}" type="sibTrans" cxnId="{BE4F0C32-75EC-4F77-A20B-7E24C3095F83}">
      <dgm:prSet/>
      <dgm:spPr/>
      <dgm:t>
        <a:bodyPr/>
        <a:lstStyle/>
        <a:p>
          <a:endParaRPr lang="nl-NL"/>
        </a:p>
      </dgm:t>
    </dgm:pt>
    <dgm:pt modelId="{BD230780-8FE5-4528-9965-60C6D39E2984}" type="parTrans" cxnId="{BE4F0C32-75EC-4F77-A20B-7E24C3095F83}">
      <dgm:prSet/>
      <dgm:spPr/>
      <dgm:t>
        <a:bodyPr/>
        <a:lstStyle/>
        <a:p>
          <a:endParaRPr lang="nl-NL"/>
        </a:p>
      </dgm:t>
    </dgm:pt>
    <dgm:pt modelId="{E5D14889-E85F-4774-BD20-E2FE2C59F105}" type="pres">
      <dgm:prSet presAssocID="{2882FA68-F89C-4B62-A184-C1BFDC043A7C}" presName="compositeShape" presStyleCnt="0">
        <dgm:presLayoutVars>
          <dgm:chMax val="7"/>
          <dgm:dir/>
          <dgm:resizeHandles val="exact"/>
        </dgm:presLayoutVars>
      </dgm:prSet>
      <dgm:spPr/>
    </dgm:pt>
    <dgm:pt modelId="{FD27F4B7-EB91-45EA-8510-42FCD309E976}" type="pres">
      <dgm:prSet presAssocID="{E9F1B987-FF8B-4C7D-A876-CDE62C0236B5}" presName="circ1" presStyleLbl="vennNode1" presStyleIdx="0" presStyleCnt="3" custScaleX="130696" custScaleY="127484" custLinFactNeighborX="-523" custLinFactNeighborY="7010"/>
      <dgm:spPr/>
    </dgm:pt>
    <dgm:pt modelId="{66D56ECA-8A0C-4CE3-85C7-964C3D1F2020}" type="pres">
      <dgm:prSet presAssocID="{E9F1B987-FF8B-4C7D-A876-CDE62C0236B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8A0D9EE-B10C-4EA6-B010-D6531F60943B}" type="pres">
      <dgm:prSet presAssocID="{F54DD5F8-21DB-4CEE-99A6-59E0698C0FCF}" presName="circ2" presStyleLbl="vennNode1" presStyleIdx="1" presStyleCnt="3" custScaleX="125175" custScaleY="126640" custLinFactNeighborX="2255" custLinFactNeighborY="-2808"/>
      <dgm:spPr/>
    </dgm:pt>
    <dgm:pt modelId="{89DF3B93-F978-4666-95E8-5FFEEA84AE1B}" type="pres">
      <dgm:prSet presAssocID="{F54DD5F8-21DB-4CEE-99A6-59E0698C0FC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73AB53A-6289-4411-B9BF-99F0A0511CAF}" type="pres">
      <dgm:prSet presAssocID="{195E198F-71EF-47A4-981A-93090E5D1F94}" presName="circ3" presStyleLbl="vennNode1" presStyleIdx="2" presStyleCnt="3" custScaleX="122927" custScaleY="125821" custLinFactNeighborX="7057" custLinFactNeighborY="-2872"/>
      <dgm:spPr/>
    </dgm:pt>
    <dgm:pt modelId="{D53750ED-1FC8-441C-8CAA-CDE6DE64F350}" type="pres">
      <dgm:prSet presAssocID="{195E198F-71EF-47A4-981A-93090E5D1F9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468512F-2853-41B9-8751-003D55301E52}" type="presOf" srcId="{195E198F-71EF-47A4-981A-93090E5D1F94}" destId="{D53750ED-1FC8-441C-8CAA-CDE6DE64F350}" srcOrd="1" destOrd="0" presId="urn:microsoft.com/office/officeart/2005/8/layout/venn1"/>
    <dgm:cxn modelId="{BE4F0C32-75EC-4F77-A20B-7E24C3095F83}" srcId="{2882FA68-F89C-4B62-A184-C1BFDC043A7C}" destId="{E9F1B987-FF8B-4C7D-A876-CDE62C0236B5}" srcOrd="0" destOrd="0" parTransId="{BD230780-8FE5-4528-9965-60C6D39E2984}" sibTransId="{2160AF18-03D9-414B-9852-8204C01D1F84}"/>
    <dgm:cxn modelId="{D786FF32-A8F0-42D5-9588-709260F95589}" type="presOf" srcId="{F54DD5F8-21DB-4CEE-99A6-59E0698C0FCF}" destId="{89DF3B93-F978-4666-95E8-5FFEEA84AE1B}" srcOrd="1" destOrd="0" presId="urn:microsoft.com/office/officeart/2005/8/layout/venn1"/>
    <dgm:cxn modelId="{EC691C38-BF14-4BDF-926D-D0E2A9ED7369}" type="presOf" srcId="{195E198F-71EF-47A4-981A-93090E5D1F94}" destId="{173AB53A-6289-4411-B9BF-99F0A0511CAF}" srcOrd="0" destOrd="0" presId="urn:microsoft.com/office/officeart/2005/8/layout/venn1"/>
    <dgm:cxn modelId="{74E4393A-9417-4DD4-92FD-39964E179483}" type="presOf" srcId="{E9F1B987-FF8B-4C7D-A876-CDE62C0236B5}" destId="{FD27F4B7-EB91-45EA-8510-42FCD309E976}" srcOrd="0" destOrd="0" presId="urn:microsoft.com/office/officeart/2005/8/layout/venn1"/>
    <dgm:cxn modelId="{1964F73C-1649-41CF-8DA1-B1BE9E326DC7}" srcId="{2882FA68-F89C-4B62-A184-C1BFDC043A7C}" destId="{F54DD5F8-21DB-4CEE-99A6-59E0698C0FCF}" srcOrd="1" destOrd="0" parTransId="{B3760516-E5D3-4AA8-AA89-A3AC3C58D43F}" sibTransId="{880CD936-1BA8-46EA-B56B-155A40EC90E0}"/>
    <dgm:cxn modelId="{0F245B80-A5D6-4EA9-AC20-EBA6211762F1}" type="presOf" srcId="{F54DD5F8-21DB-4CEE-99A6-59E0698C0FCF}" destId="{D8A0D9EE-B10C-4EA6-B010-D6531F60943B}" srcOrd="0" destOrd="0" presId="urn:microsoft.com/office/officeart/2005/8/layout/venn1"/>
    <dgm:cxn modelId="{67E5B7A0-45F2-4F0A-9688-143E75A9B4FB}" type="presOf" srcId="{2882FA68-F89C-4B62-A184-C1BFDC043A7C}" destId="{E5D14889-E85F-4774-BD20-E2FE2C59F105}" srcOrd="0" destOrd="0" presId="urn:microsoft.com/office/officeart/2005/8/layout/venn1"/>
    <dgm:cxn modelId="{EE8E8EAC-7A60-4E75-9090-A5B3105D1D0D}" srcId="{2882FA68-F89C-4B62-A184-C1BFDC043A7C}" destId="{195E198F-71EF-47A4-981A-93090E5D1F94}" srcOrd="2" destOrd="0" parTransId="{F1B3D2B4-74AB-4190-947F-8621DB427172}" sibTransId="{8196BBE2-C1A5-454B-ACEE-33598B1E3552}"/>
    <dgm:cxn modelId="{596C00F8-04DC-4081-94EB-9814D6EADC3C}" type="presOf" srcId="{E9F1B987-FF8B-4C7D-A876-CDE62C0236B5}" destId="{66D56ECA-8A0C-4CE3-85C7-964C3D1F2020}" srcOrd="1" destOrd="0" presId="urn:microsoft.com/office/officeart/2005/8/layout/venn1"/>
    <dgm:cxn modelId="{9C1B6986-1EF5-4270-A77C-35D043EEDC44}" type="presParOf" srcId="{E5D14889-E85F-4774-BD20-E2FE2C59F105}" destId="{FD27F4B7-EB91-45EA-8510-42FCD309E976}" srcOrd="0" destOrd="0" presId="urn:microsoft.com/office/officeart/2005/8/layout/venn1"/>
    <dgm:cxn modelId="{DDFB91FE-6BEE-49C9-866A-43FF35EE4927}" type="presParOf" srcId="{E5D14889-E85F-4774-BD20-E2FE2C59F105}" destId="{66D56ECA-8A0C-4CE3-85C7-964C3D1F2020}" srcOrd="1" destOrd="0" presId="urn:microsoft.com/office/officeart/2005/8/layout/venn1"/>
    <dgm:cxn modelId="{5C0BC8EC-796A-4510-9F94-281BCFA466DE}" type="presParOf" srcId="{E5D14889-E85F-4774-BD20-E2FE2C59F105}" destId="{D8A0D9EE-B10C-4EA6-B010-D6531F60943B}" srcOrd="2" destOrd="0" presId="urn:microsoft.com/office/officeart/2005/8/layout/venn1"/>
    <dgm:cxn modelId="{07FAC94E-C3E6-4379-934F-D1406C46FD7E}" type="presParOf" srcId="{E5D14889-E85F-4774-BD20-E2FE2C59F105}" destId="{89DF3B93-F978-4666-95E8-5FFEEA84AE1B}" srcOrd="3" destOrd="0" presId="urn:microsoft.com/office/officeart/2005/8/layout/venn1"/>
    <dgm:cxn modelId="{9D282A2F-49E3-4CC3-A0B5-6782897AF1F6}" type="presParOf" srcId="{E5D14889-E85F-4774-BD20-E2FE2C59F105}" destId="{173AB53A-6289-4411-B9BF-99F0A0511CAF}" srcOrd="4" destOrd="0" presId="urn:microsoft.com/office/officeart/2005/8/layout/venn1"/>
    <dgm:cxn modelId="{3924F60F-3537-4D2E-9B7C-BC6E9F1052C9}" type="presParOf" srcId="{E5D14889-E85F-4774-BD20-E2FE2C59F105}" destId="{D53750ED-1FC8-441C-8CAA-CDE6DE64F35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96B4C3-4898-4245-A9DD-C377B49923FA}">
      <dsp:nvSpPr>
        <dsp:cNvPr id="0" name=""/>
        <dsp:cNvSpPr/>
      </dsp:nvSpPr>
      <dsp:spPr>
        <a:xfrm>
          <a:off x="3007" y="685865"/>
          <a:ext cx="2147393" cy="13635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902EC0-B8EC-4A96-8BA3-FEA2889661AB}">
      <dsp:nvSpPr>
        <dsp:cNvPr id="0" name=""/>
        <dsp:cNvSpPr/>
      </dsp:nvSpPr>
      <dsp:spPr>
        <a:xfrm>
          <a:off x="241606" y="912535"/>
          <a:ext cx="2147393" cy="13635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 dirty="0"/>
            <a:t>1. Het gevoel hebben ergens bij te horen</a:t>
          </a:r>
          <a:endParaRPr lang="en-US" sz="1800" kern="1200" dirty="0"/>
        </a:p>
      </dsp:txBody>
      <dsp:txXfrm>
        <a:off x="281544" y="952473"/>
        <a:ext cx="2067517" cy="1283719"/>
      </dsp:txXfrm>
    </dsp:sp>
    <dsp:sp modelId="{FF819BE3-6FF7-4F8F-9901-6FEC1D1776C6}">
      <dsp:nvSpPr>
        <dsp:cNvPr id="0" name=""/>
        <dsp:cNvSpPr/>
      </dsp:nvSpPr>
      <dsp:spPr>
        <a:xfrm>
          <a:off x="2627600" y="685865"/>
          <a:ext cx="2147393" cy="13635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200430-F9F2-47BD-8B01-148EFC36FA35}">
      <dsp:nvSpPr>
        <dsp:cNvPr id="0" name=""/>
        <dsp:cNvSpPr/>
      </dsp:nvSpPr>
      <dsp:spPr>
        <a:xfrm>
          <a:off x="2866199" y="912535"/>
          <a:ext cx="2147393" cy="13635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 dirty="0"/>
            <a:t>2. Doelen kunnen stellen</a:t>
          </a:r>
          <a:endParaRPr lang="en-US" sz="1800" kern="1200" dirty="0"/>
        </a:p>
      </dsp:txBody>
      <dsp:txXfrm>
        <a:off x="2906137" y="952473"/>
        <a:ext cx="2067517" cy="1283719"/>
      </dsp:txXfrm>
    </dsp:sp>
    <dsp:sp modelId="{E91EF06D-B089-4F68-9A41-474B96A2A3D5}">
      <dsp:nvSpPr>
        <dsp:cNvPr id="0" name=""/>
        <dsp:cNvSpPr/>
      </dsp:nvSpPr>
      <dsp:spPr>
        <a:xfrm>
          <a:off x="5252192" y="685865"/>
          <a:ext cx="2147393" cy="13635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8B8754-1BA9-45C5-867B-1ABC59556D06}">
      <dsp:nvSpPr>
        <dsp:cNvPr id="0" name=""/>
        <dsp:cNvSpPr/>
      </dsp:nvSpPr>
      <dsp:spPr>
        <a:xfrm>
          <a:off x="5490791" y="912535"/>
          <a:ext cx="2147393" cy="13635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 dirty="0"/>
            <a:t>3. Momenten van transcendentie ervaren</a:t>
          </a:r>
          <a:endParaRPr lang="en-US" sz="1800" kern="1200" dirty="0"/>
        </a:p>
      </dsp:txBody>
      <dsp:txXfrm>
        <a:off x="5530729" y="952473"/>
        <a:ext cx="2067517" cy="1283719"/>
      </dsp:txXfrm>
    </dsp:sp>
    <dsp:sp modelId="{8893E4D0-15CC-4FEB-902D-CCCDA410FD32}">
      <dsp:nvSpPr>
        <dsp:cNvPr id="0" name=""/>
        <dsp:cNvSpPr/>
      </dsp:nvSpPr>
      <dsp:spPr>
        <a:xfrm>
          <a:off x="7876785" y="685865"/>
          <a:ext cx="2147393" cy="13635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66D903-A25E-4707-9AC7-D7CB04E10D0A}">
      <dsp:nvSpPr>
        <dsp:cNvPr id="0" name=""/>
        <dsp:cNvSpPr/>
      </dsp:nvSpPr>
      <dsp:spPr>
        <a:xfrm>
          <a:off x="8115384" y="912535"/>
          <a:ext cx="2147393" cy="13635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 dirty="0"/>
            <a:t>4. Het eigen leven in een groter verhaal kunnen plaatsen</a:t>
          </a:r>
          <a:endParaRPr lang="en-US" sz="1800" kern="1200" dirty="0"/>
        </a:p>
      </dsp:txBody>
      <dsp:txXfrm>
        <a:off x="8155322" y="952473"/>
        <a:ext cx="2067517" cy="12837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7F4B7-EB91-45EA-8510-42FCD309E976}">
      <dsp:nvSpPr>
        <dsp:cNvPr id="0" name=""/>
        <dsp:cNvSpPr/>
      </dsp:nvSpPr>
      <dsp:spPr>
        <a:xfrm>
          <a:off x="1407589" y="-52913"/>
          <a:ext cx="4097687" cy="3996982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i="1" kern="120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                                               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 dirty="0"/>
        </a:p>
      </dsp:txBody>
      <dsp:txXfrm>
        <a:off x="1953948" y="646558"/>
        <a:ext cx="3004971" cy="1798642"/>
      </dsp:txXfrm>
    </dsp:sp>
    <dsp:sp modelId="{D8A0D9EE-B10C-4EA6-B010-D6531F60943B}">
      <dsp:nvSpPr>
        <dsp:cNvPr id="0" name=""/>
        <dsp:cNvSpPr/>
      </dsp:nvSpPr>
      <dsp:spPr>
        <a:xfrm>
          <a:off x="2712551" y="1612046"/>
          <a:ext cx="3924588" cy="3970520"/>
        </a:xfrm>
        <a:prstGeom prst="ellipse">
          <a:avLst/>
        </a:prstGeom>
        <a:solidFill>
          <a:srgbClr val="FFFF0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12821" y="2637764"/>
        <a:ext cx="2354753" cy="2183786"/>
      </dsp:txXfrm>
    </dsp:sp>
    <dsp:sp modelId="{173AB53A-6289-4411-B9BF-99F0A0511CAF}">
      <dsp:nvSpPr>
        <dsp:cNvPr id="0" name=""/>
        <dsp:cNvSpPr/>
      </dsp:nvSpPr>
      <dsp:spPr>
        <a:xfrm>
          <a:off x="645846" y="1637740"/>
          <a:ext cx="3854107" cy="3944842"/>
        </a:xfrm>
        <a:prstGeom prst="ellipse">
          <a:avLst/>
        </a:prstGeom>
        <a:solidFill>
          <a:srgbClr val="00B0F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b="1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08775" y="2656824"/>
        <a:ext cx="2312464" cy="21696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7F4B7-EB91-45EA-8510-42FCD309E976}">
      <dsp:nvSpPr>
        <dsp:cNvPr id="0" name=""/>
        <dsp:cNvSpPr/>
      </dsp:nvSpPr>
      <dsp:spPr>
        <a:xfrm>
          <a:off x="1407589" y="-52913"/>
          <a:ext cx="4097687" cy="3996982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i="1" kern="120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                                               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 dirty="0"/>
        </a:p>
      </dsp:txBody>
      <dsp:txXfrm>
        <a:off x="1953948" y="646558"/>
        <a:ext cx="3004971" cy="1798642"/>
      </dsp:txXfrm>
    </dsp:sp>
    <dsp:sp modelId="{D8A0D9EE-B10C-4EA6-B010-D6531F60943B}">
      <dsp:nvSpPr>
        <dsp:cNvPr id="0" name=""/>
        <dsp:cNvSpPr/>
      </dsp:nvSpPr>
      <dsp:spPr>
        <a:xfrm>
          <a:off x="2712551" y="1612046"/>
          <a:ext cx="3924588" cy="3970520"/>
        </a:xfrm>
        <a:prstGeom prst="ellipse">
          <a:avLst/>
        </a:prstGeom>
        <a:solidFill>
          <a:srgbClr val="FFFF0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12821" y="2637764"/>
        <a:ext cx="2354753" cy="2183786"/>
      </dsp:txXfrm>
    </dsp:sp>
    <dsp:sp modelId="{173AB53A-6289-4411-B9BF-99F0A0511CAF}">
      <dsp:nvSpPr>
        <dsp:cNvPr id="0" name=""/>
        <dsp:cNvSpPr/>
      </dsp:nvSpPr>
      <dsp:spPr>
        <a:xfrm>
          <a:off x="645846" y="1637740"/>
          <a:ext cx="3854107" cy="3944842"/>
        </a:xfrm>
        <a:prstGeom prst="ellipse">
          <a:avLst/>
        </a:prstGeom>
        <a:solidFill>
          <a:srgbClr val="00B0F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b="1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08775" y="2656824"/>
        <a:ext cx="2312464" cy="21696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7F4B7-EB91-45EA-8510-42FCD309E976}">
      <dsp:nvSpPr>
        <dsp:cNvPr id="0" name=""/>
        <dsp:cNvSpPr/>
      </dsp:nvSpPr>
      <dsp:spPr>
        <a:xfrm>
          <a:off x="1407589" y="-52913"/>
          <a:ext cx="4097687" cy="3996982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i="1" kern="120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                                               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 dirty="0"/>
        </a:p>
      </dsp:txBody>
      <dsp:txXfrm>
        <a:off x="1953948" y="646558"/>
        <a:ext cx="3004971" cy="1798642"/>
      </dsp:txXfrm>
    </dsp:sp>
    <dsp:sp modelId="{D8A0D9EE-B10C-4EA6-B010-D6531F60943B}">
      <dsp:nvSpPr>
        <dsp:cNvPr id="0" name=""/>
        <dsp:cNvSpPr/>
      </dsp:nvSpPr>
      <dsp:spPr>
        <a:xfrm>
          <a:off x="2712551" y="1612046"/>
          <a:ext cx="3924588" cy="3970520"/>
        </a:xfrm>
        <a:prstGeom prst="ellipse">
          <a:avLst/>
        </a:prstGeom>
        <a:solidFill>
          <a:srgbClr val="FFFF0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12821" y="2637764"/>
        <a:ext cx="2354753" cy="2183786"/>
      </dsp:txXfrm>
    </dsp:sp>
    <dsp:sp modelId="{173AB53A-6289-4411-B9BF-99F0A0511CAF}">
      <dsp:nvSpPr>
        <dsp:cNvPr id="0" name=""/>
        <dsp:cNvSpPr/>
      </dsp:nvSpPr>
      <dsp:spPr>
        <a:xfrm>
          <a:off x="635720" y="1622879"/>
          <a:ext cx="3854107" cy="3944842"/>
        </a:xfrm>
        <a:prstGeom prst="ellipse">
          <a:avLst/>
        </a:prstGeom>
        <a:solidFill>
          <a:srgbClr val="00B0F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100" b="1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b="1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98648" y="2641963"/>
        <a:ext cx="2312464" cy="2169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362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1914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54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84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4056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0442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4673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928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0776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0173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9565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26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217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260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786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4346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9E861-1060-4A48-91AC-0186F7B98AF1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83D4346-C9AC-4F50-B63D-1BBFCF6533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3978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  <p:sldLayoutId id="2147483871" r:id="rId15"/>
    <p:sldLayoutId id="21474838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9B50-D615-4630-B6F7-29E99FF2C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7A83DF-4E7A-4A81-867E-10E29C4BD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6111243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731B8B-E470-E4B2-29E0-2C8BCEB60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279" y="967417"/>
            <a:ext cx="5280460" cy="3943250"/>
          </a:xfrm>
        </p:spPr>
        <p:txBody>
          <a:bodyPr>
            <a:normAutofit/>
          </a:bodyPr>
          <a:lstStyle/>
          <a:p>
            <a:pPr algn="ctr"/>
            <a:r>
              <a:rPr lang="nl-NL" sz="4000" dirty="0">
                <a:solidFill>
                  <a:srgbClr val="FEFFFF"/>
                </a:solidFill>
              </a:rPr>
              <a:t>Van zinzucht naar zingeving</a:t>
            </a:r>
          </a:p>
        </p:txBody>
      </p:sp>
      <p:sp>
        <p:nvSpPr>
          <p:cNvPr id="14" name="Freeform 27">
            <a:extLst>
              <a:ext uri="{FF2B5EF4-FFF2-40B4-BE49-F238E27FC236}">
                <a16:creationId xmlns:a16="http://schemas.microsoft.com/office/drawing/2014/main" id="{435515D7-4CE9-4558-BA93-E245EFB64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6881206" cy="857047"/>
          </a:xfrm>
          <a:custGeom>
            <a:avLst/>
            <a:gdLst>
              <a:gd name="connsiteX0" fmla="*/ 0 w 6881206"/>
              <a:gd name="connsiteY0" fmla="*/ 0 h 857047"/>
              <a:gd name="connsiteX1" fmla="*/ 653445 w 6881206"/>
              <a:gd name="connsiteY1" fmla="*/ 0 h 857047"/>
              <a:gd name="connsiteX2" fmla="*/ 1156123 w 6881206"/>
              <a:gd name="connsiteY2" fmla="*/ 0 h 857047"/>
              <a:gd name="connsiteX3" fmla="*/ 1380221 w 6881206"/>
              <a:gd name="connsiteY3" fmla="*/ 0 h 857047"/>
              <a:gd name="connsiteX4" fmla="*/ 1444324 w 6881206"/>
              <a:gd name="connsiteY4" fmla="*/ 0 h 857047"/>
              <a:gd name="connsiteX5" fmla="*/ 1522072 w 6881206"/>
              <a:gd name="connsiteY5" fmla="*/ 0 h 857047"/>
              <a:gd name="connsiteX6" fmla="*/ 1596570 w 6881206"/>
              <a:gd name="connsiteY6" fmla="*/ 0 h 857047"/>
              <a:gd name="connsiteX7" fmla="*/ 1893047 w 6881206"/>
              <a:gd name="connsiteY7" fmla="*/ 0 h 857047"/>
              <a:gd name="connsiteX8" fmla="*/ 1978260 w 6881206"/>
              <a:gd name="connsiteY8" fmla="*/ 0 h 857047"/>
              <a:gd name="connsiteX9" fmla="*/ 2032793 w 6881206"/>
              <a:gd name="connsiteY9" fmla="*/ 0 h 857047"/>
              <a:gd name="connsiteX10" fmla="*/ 2095032 w 6881206"/>
              <a:gd name="connsiteY10" fmla="*/ 0 h 857047"/>
              <a:gd name="connsiteX11" fmla="*/ 2574748 w 6881206"/>
              <a:gd name="connsiteY11" fmla="*/ 0 h 857047"/>
              <a:gd name="connsiteX12" fmla="*/ 2712413 w 6881206"/>
              <a:gd name="connsiteY12" fmla="*/ 0 h 857047"/>
              <a:gd name="connsiteX13" fmla="*/ 2724164 w 6881206"/>
              <a:gd name="connsiteY13" fmla="*/ 0 h 857047"/>
              <a:gd name="connsiteX14" fmla="*/ 2806423 w 6881206"/>
              <a:gd name="connsiteY14" fmla="*/ 0 h 857047"/>
              <a:gd name="connsiteX15" fmla="*/ 2975563 w 6881206"/>
              <a:gd name="connsiteY15" fmla="*/ 0 h 857047"/>
              <a:gd name="connsiteX16" fmla="*/ 3029696 w 6881206"/>
              <a:gd name="connsiteY16" fmla="*/ 0 h 857047"/>
              <a:gd name="connsiteX17" fmla="*/ 3216247 w 6881206"/>
              <a:gd name="connsiteY17" fmla="*/ 0 h 857047"/>
              <a:gd name="connsiteX18" fmla="*/ 3464491 w 6881206"/>
              <a:gd name="connsiteY18" fmla="*/ 0 h 857047"/>
              <a:gd name="connsiteX19" fmla="*/ 3476820 w 6881206"/>
              <a:gd name="connsiteY19" fmla="*/ 0 h 857047"/>
              <a:gd name="connsiteX20" fmla="*/ 3508932 w 6881206"/>
              <a:gd name="connsiteY20" fmla="*/ 0 h 857047"/>
              <a:gd name="connsiteX21" fmla="*/ 3518154 w 6881206"/>
              <a:gd name="connsiteY21" fmla="*/ 0 h 857047"/>
              <a:gd name="connsiteX22" fmla="*/ 3563124 w 6881206"/>
              <a:gd name="connsiteY22" fmla="*/ 0 h 857047"/>
              <a:gd name="connsiteX23" fmla="*/ 3568615 w 6881206"/>
              <a:gd name="connsiteY23" fmla="*/ 0 h 857047"/>
              <a:gd name="connsiteX24" fmla="*/ 3582711 w 6881206"/>
              <a:gd name="connsiteY24" fmla="*/ 0 h 857047"/>
              <a:gd name="connsiteX25" fmla="*/ 3607047 w 6881206"/>
              <a:gd name="connsiteY25" fmla="*/ 0 h 857047"/>
              <a:gd name="connsiteX26" fmla="*/ 3711363 w 6881206"/>
              <a:gd name="connsiteY26" fmla="*/ 0 h 857047"/>
              <a:gd name="connsiteX27" fmla="*/ 3757936 w 6881206"/>
              <a:gd name="connsiteY27" fmla="*/ 0 h 857047"/>
              <a:gd name="connsiteX28" fmla="*/ 3914505 w 6881206"/>
              <a:gd name="connsiteY28" fmla="*/ 0 h 857047"/>
              <a:gd name="connsiteX29" fmla="*/ 4099165 w 6881206"/>
              <a:gd name="connsiteY29" fmla="*/ 0 h 857047"/>
              <a:gd name="connsiteX30" fmla="*/ 4176573 w 6881206"/>
              <a:gd name="connsiteY30" fmla="*/ 0 h 857047"/>
              <a:gd name="connsiteX31" fmla="*/ 4211043 w 6881206"/>
              <a:gd name="connsiteY31" fmla="*/ 0 h 857047"/>
              <a:gd name="connsiteX32" fmla="*/ 4249415 w 6881206"/>
              <a:gd name="connsiteY32" fmla="*/ 0 h 857047"/>
              <a:gd name="connsiteX33" fmla="*/ 4292911 w 6881206"/>
              <a:gd name="connsiteY33" fmla="*/ 0 h 857047"/>
              <a:gd name="connsiteX34" fmla="*/ 4715176 w 6881206"/>
              <a:gd name="connsiteY34" fmla="*/ 0 h 857047"/>
              <a:gd name="connsiteX35" fmla="*/ 4749035 w 6881206"/>
              <a:gd name="connsiteY35" fmla="*/ 0 h 857047"/>
              <a:gd name="connsiteX36" fmla="*/ 5107279 w 6881206"/>
              <a:gd name="connsiteY36" fmla="*/ 0 h 857047"/>
              <a:gd name="connsiteX37" fmla="*/ 5446306 w 6881206"/>
              <a:gd name="connsiteY37" fmla="*/ 0 h 857047"/>
              <a:gd name="connsiteX38" fmla="*/ 5654500 w 6881206"/>
              <a:gd name="connsiteY38" fmla="*/ 0 h 857047"/>
              <a:gd name="connsiteX39" fmla="*/ 5879355 w 6881206"/>
              <a:gd name="connsiteY39" fmla="*/ 0 h 857047"/>
              <a:gd name="connsiteX40" fmla="*/ 6374171 w 6881206"/>
              <a:gd name="connsiteY40" fmla="*/ 0 h 857047"/>
              <a:gd name="connsiteX41" fmla="*/ 6382691 w 6881206"/>
              <a:gd name="connsiteY41" fmla="*/ 0 h 857047"/>
              <a:gd name="connsiteX42" fmla="*/ 6406881 w 6881206"/>
              <a:gd name="connsiteY42" fmla="*/ 10516 h 857047"/>
              <a:gd name="connsiteX43" fmla="*/ 6411719 w 6881206"/>
              <a:gd name="connsiteY43" fmla="*/ 15774 h 857047"/>
              <a:gd name="connsiteX44" fmla="*/ 6412418 w 6881206"/>
              <a:gd name="connsiteY44" fmla="*/ 16534 h 857047"/>
              <a:gd name="connsiteX45" fmla="*/ 6413765 w 6881206"/>
              <a:gd name="connsiteY45" fmla="*/ 17998 h 857047"/>
              <a:gd name="connsiteX46" fmla="*/ 6418286 w 6881206"/>
              <a:gd name="connsiteY46" fmla="*/ 21854 h 857047"/>
              <a:gd name="connsiteX47" fmla="*/ 6867337 w 6881206"/>
              <a:gd name="connsiteY47" fmla="*/ 404863 h 857047"/>
              <a:gd name="connsiteX48" fmla="*/ 6867337 w 6881206"/>
              <a:gd name="connsiteY48" fmla="*/ 452185 h 857047"/>
              <a:gd name="connsiteX49" fmla="*/ 6491457 w 6881206"/>
              <a:gd name="connsiteY49" fmla="*/ 772784 h 857047"/>
              <a:gd name="connsiteX50" fmla="*/ 6413765 w 6881206"/>
              <a:gd name="connsiteY50" fmla="*/ 839050 h 857047"/>
              <a:gd name="connsiteX51" fmla="*/ 6411719 w 6881206"/>
              <a:gd name="connsiteY51" fmla="*/ 841273 h 857047"/>
              <a:gd name="connsiteX52" fmla="*/ 6406881 w 6881206"/>
              <a:gd name="connsiteY52" fmla="*/ 846531 h 857047"/>
              <a:gd name="connsiteX53" fmla="*/ 6382691 w 6881206"/>
              <a:gd name="connsiteY53" fmla="*/ 857047 h 857047"/>
              <a:gd name="connsiteX54" fmla="*/ 6374171 w 6881206"/>
              <a:gd name="connsiteY54" fmla="*/ 857047 h 857047"/>
              <a:gd name="connsiteX55" fmla="*/ 6368680 w 6881206"/>
              <a:gd name="connsiteY55" fmla="*/ 857047 h 857047"/>
              <a:gd name="connsiteX56" fmla="*/ 6348221 w 6881206"/>
              <a:gd name="connsiteY56" fmla="*/ 857047 h 857047"/>
              <a:gd name="connsiteX57" fmla="*/ 6330248 w 6881206"/>
              <a:gd name="connsiteY57" fmla="*/ 857047 h 857047"/>
              <a:gd name="connsiteX58" fmla="*/ 6266353 w 6881206"/>
              <a:gd name="connsiteY58" fmla="*/ 857047 h 857047"/>
              <a:gd name="connsiteX59" fmla="*/ 6225932 w 6881206"/>
              <a:gd name="connsiteY59" fmla="*/ 857047 h 857047"/>
              <a:gd name="connsiteX60" fmla="*/ 6106926 w 6881206"/>
              <a:gd name="connsiteY60" fmla="*/ 857047 h 857047"/>
              <a:gd name="connsiteX61" fmla="*/ 6022790 w 6881206"/>
              <a:gd name="connsiteY61" fmla="*/ 857047 h 857047"/>
              <a:gd name="connsiteX62" fmla="*/ 5844088 w 6881206"/>
              <a:gd name="connsiteY62" fmla="*/ 857047 h 857047"/>
              <a:gd name="connsiteX63" fmla="*/ 5687880 w 6881206"/>
              <a:gd name="connsiteY63" fmla="*/ 857047 h 857047"/>
              <a:gd name="connsiteX64" fmla="*/ 5451985 w 6881206"/>
              <a:gd name="connsiteY64" fmla="*/ 857047 h 857047"/>
              <a:gd name="connsiteX65" fmla="*/ 5188261 w 6881206"/>
              <a:gd name="connsiteY65" fmla="*/ 857047 h 857047"/>
              <a:gd name="connsiteX66" fmla="*/ 4904764 w 6881206"/>
              <a:gd name="connsiteY66" fmla="*/ 857047 h 857047"/>
              <a:gd name="connsiteX67" fmla="*/ 4490989 w 6881206"/>
              <a:gd name="connsiteY67" fmla="*/ 857047 h 857047"/>
              <a:gd name="connsiteX68" fmla="*/ 4176573 w 6881206"/>
              <a:gd name="connsiteY68" fmla="*/ 857047 h 857047"/>
              <a:gd name="connsiteX69" fmla="*/ 4099165 w 6881206"/>
              <a:gd name="connsiteY69" fmla="*/ 857047 h 857047"/>
              <a:gd name="connsiteX70" fmla="*/ 4089943 w 6881206"/>
              <a:gd name="connsiteY70" fmla="*/ 857047 h 857047"/>
              <a:gd name="connsiteX71" fmla="*/ 4057940 w 6881206"/>
              <a:gd name="connsiteY71" fmla="*/ 857047 h 857047"/>
              <a:gd name="connsiteX72" fmla="*/ 4025386 w 6881206"/>
              <a:gd name="connsiteY72" fmla="*/ 857047 h 857047"/>
              <a:gd name="connsiteX73" fmla="*/ 3850160 w 6881206"/>
              <a:gd name="connsiteY73" fmla="*/ 857047 h 857047"/>
              <a:gd name="connsiteX74" fmla="*/ 3563124 w 6881206"/>
              <a:gd name="connsiteY74" fmla="*/ 857047 h 857047"/>
              <a:gd name="connsiteX75" fmla="*/ 3550795 w 6881206"/>
              <a:gd name="connsiteY75" fmla="*/ 857047 h 857047"/>
              <a:gd name="connsiteX76" fmla="*/ 3508932 w 6881206"/>
              <a:gd name="connsiteY76" fmla="*/ 857047 h 857047"/>
              <a:gd name="connsiteX77" fmla="*/ 3483683 w 6881206"/>
              <a:gd name="connsiteY77" fmla="*/ 857047 h 857047"/>
              <a:gd name="connsiteX78" fmla="*/ 3464491 w 6881206"/>
              <a:gd name="connsiteY78" fmla="*/ 857047 h 857047"/>
              <a:gd name="connsiteX79" fmla="*/ 3452740 w 6881206"/>
              <a:gd name="connsiteY79" fmla="*/ 857047 h 857047"/>
              <a:gd name="connsiteX80" fmla="*/ 3423719 w 6881206"/>
              <a:gd name="connsiteY80" fmla="*/ 857047 h 857047"/>
              <a:gd name="connsiteX81" fmla="*/ 3370481 w 6881206"/>
              <a:gd name="connsiteY81" fmla="*/ 857047 h 857047"/>
              <a:gd name="connsiteX82" fmla="*/ 3306946 w 6881206"/>
              <a:gd name="connsiteY82" fmla="*/ 857047 h 857047"/>
              <a:gd name="connsiteX83" fmla="*/ 3147208 w 6881206"/>
              <a:gd name="connsiteY83" fmla="*/ 857047 h 857047"/>
              <a:gd name="connsiteX84" fmla="*/ 3114429 w 6881206"/>
              <a:gd name="connsiteY84" fmla="*/ 857047 h 857047"/>
              <a:gd name="connsiteX85" fmla="*/ 2960658 w 6881206"/>
              <a:gd name="connsiteY85" fmla="*/ 857047 h 857047"/>
              <a:gd name="connsiteX86" fmla="*/ 2827230 w 6881206"/>
              <a:gd name="connsiteY86" fmla="*/ 857047 h 857047"/>
              <a:gd name="connsiteX87" fmla="*/ 2712413 w 6881206"/>
              <a:gd name="connsiteY87" fmla="*/ 857047 h 857047"/>
              <a:gd name="connsiteX88" fmla="*/ 2680242 w 6881206"/>
              <a:gd name="connsiteY88" fmla="*/ 857047 h 857047"/>
              <a:gd name="connsiteX89" fmla="*/ 2603835 w 6881206"/>
              <a:gd name="connsiteY89" fmla="*/ 857047 h 857047"/>
              <a:gd name="connsiteX90" fmla="*/ 2455042 w 6881206"/>
              <a:gd name="connsiteY90" fmla="*/ 857047 h 857047"/>
              <a:gd name="connsiteX91" fmla="*/ 2426415 w 6881206"/>
              <a:gd name="connsiteY91" fmla="*/ 857047 h 857047"/>
              <a:gd name="connsiteX92" fmla="*/ 2209736 w 6881206"/>
              <a:gd name="connsiteY92" fmla="*/ 857047 h 857047"/>
              <a:gd name="connsiteX93" fmla="*/ 1893047 w 6881206"/>
              <a:gd name="connsiteY93" fmla="*/ 857047 h 857047"/>
              <a:gd name="connsiteX94" fmla="*/ 1885034 w 6881206"/>
              <a:gd name="connsiteY94" fmla="*/ 857047 h 857047"/>
              <a:gd name="connsiteX95" fmla="*/ 1843786 w 6881206"/>
              <a:gd name="connsiteY95" fmla="*/ 857047 h 857047"/>
              <a:gd name="connsiteX96" fmla="*/ 1828944 w 6881206"/>
              <a:gd name="connsiteY96" fmla="*/ 857047 h 857047"/>
              <a:gd name="connsiteX97" fmla="*/ 1380221 w 6881206"/>
              <a:gd name="connsiteY97" fmla="*/ 857047 h 857047"/>
              <a:gd name="connsiteX98" fmla="*/ 1333065 w 6881206"/>
              <a:gd name="connsiteY98" fmla="*/ 857047 h 857047"/>
              <a:gd name="connsiteX99" fmla="*/ 653445 w 6881206"/>
              <a:gd name="connsiteY99" fmla="*/ 857047 h 857047"/>
              <a:gd name="connsiteX100" fmla="*/ 0 w 6881206"/>
              <a:gd name="connsiteY100" fmla="*/ 857047 h 857047"/>
              <a:gd name="connsiteX101" fmla="*/ 0 w 6881206"/>
              <a:gd name="connsiteY101" fmla="*/ 0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881206" h="857047">
                <a:moveTo>
                  <a:pt x="0" y="0"/>
                </a:moveTo>
                <a:cubicBezTo>
                  <a:pt x="0" y="0"/>
                  <a:pt x="0" y="0"/>
                  <a:pt x="653445" y="0"/>
                </a:cubicBezTo>
                <a:cubicBezTo>
                  <a:pt x="653445" y="0"/>
                  <a:pt x="653445" y="0"/>
                  <a:pt x="1156123" y="0"/>
                </a:cubicBezTo>
                <a:lnTo>
                  <a:pt x="1380221" y="0"/>
                </a:lnTo>
                <a:cubicBezTo>
                  <a:pt x="1380221" y="0"/>
                  <a:pt x="1380221" y="0"/>
                  <a:pt x="1444324" y="0"/>
                </a:cubicBezTo>
                <a:lnTo>
                  <a:pt x="1522072" y="0"/>
                </a:lnTo>
                <a:lnTo>
                  <a:pt x="1596570" y="0"/>
                </a:lnTo>
                <a:cubicBezTo>
                  <a:pt x="1668686" y="0"/>
                  <a:pt x="1764840" y="0"/>
                  <a:pt x="1893047" y="0"/>
                </a:cubicBezTo>
                <a:cubicBezTo>
                  <a:pt x="1893047" y="0"/>
                  <a:pt x="1893047" y="0"/>
                  <a:pt x="1978260" y="0"/>
                </a:cubicBezTo>
                <a:lnTo>
                  <a:pt x="2032793" y="0"/>
                </a:lnTo>
                <a:lnTo>
                  <a:pt x="2095032" y="0"/>
                </a:lnTo>
                <a:cubicBezTo>
                  <a:pt x="2196025" y="0"/>
                  <a:pt x="2347515" y="0"/>
                  <a:pt x="2574748" y="0"/>
                </a:cubicBezTo>
                <a:lnTo>
                  <a:pt x="2712413" y="0"/>
                </a:lnTo>
                <a:lnTo>
                  <a:pt x="2724164" y="0"/>
                </a:lnTo>
                <a:lnTo>
                  <a:pt x="2806423" y="0"/>
                </a:lnTo>
                <a:lnTo>
                  <a:pt x="2975563" y="0"/>
                </a:lnTo>
                <a:lnTo>
                  <a:pt x="3029696" y="0"/>
                </a:lnTo>
                <a:lnTo>
                  <a:pt x="3216247" y="0"/>
                </a:lnTo>
                <a:lnTo>
                  <a:pt x="3464491" y="0"/>
                </a:lnTo>
                <a:lnTo>
                  <a:pt x="3476820" y="0"/>
                </a:lnTo>
                <a:lnTo>
                  <a:pt x="3508932" y="0"/>
                </a:lnTo>
                <a:cubicBezTo>
                  <a:pt x="3508932" y="0"/>
                  <a:pt x="3508932" y="0"/>
                  <a:pt x="3518154" y="0"/>
                </a:cubicBezTo>
                <a:lnTo>
                  <a:pt x="3563124" y="0"/>
                </a:lnTo>
                <a:lnTo>
                  <a:pt x="3568615" y="0"/>
                </a:lnTo>
                <a:lnTo>
                  <a:pt x="3582711" y="0"/>
                </a:lnTo>
                <a:lnTo>
                  <a:pt x="3607047" y="0"/>
                </a:lnTo>
                <a:lnTo>
                  <a:pt x="3711363" y="0"/>
                </a:lnTo>
                <a:lnTo>
                  <a:pt x="3757936" y="0"/>
                </a:lnTo>
                <a:lnTo>
                  <a:pt x="3914505" y="0"/>
                </a:lnTo>
                <a:lnTo>
                  <a:pt x="4099165" y="0"/>
                </a:lnTo>
                <a:cubicBezTo>
                  <a:pt x="4099165" y="0"/>
                  <a:pt x="4099165" y="0"/>
                  <a:pt x="4176573" y="0"/>
                </a:cubicBezTo>
                <a:cubicBezTo>
                  <a:pt x="4176573" y="0"/>
                  <a:pt x="4176573" y="0"/>
                  <a:pt x="4211043" y="0"/>
                </a:cubicBezTo>
                <a:lnTo>
                  <a:pt x="4249415" y="0"/>
                </a:lnTo>
                <a:lnTo>
                  <a:pt x="4292911" y="0"/>
                </a:lnTo>
                <a:cubicBezTo>
                  <a:pt x="4370470" y="0"/>
                  <a:pt x="4499735" y="0"/>
                  <a:pt x="4715176" y="0"/>
                </a:cubicBezTo>
                <a:lnTo>
                  <a:pt x="4749035" y="0"/>
                </a:lnTo>
                <a:lnTo>
                  <a:pt x="5107279" y="0"/>
                </a:lnTo>
                <a:lnTo>
                  <a:pt x="5446306" y="0"/>
                </a:lnTo>
                <a:lnTo>
                  <a:pt x="5654500" y="0"/>
                </a:lnTo>
                <a:lnTo>
                  <a:pt x="5879355" y="0"/>
                </a:lnTo>
                <a:lnTo>
                  <a:pt x="6374171" y="0"/>
                </a:lnTo>
                <a:lnTo>
                  <a:pt x="6382691" y="0"/>
                </a:lnTo>
                <a:cubicBezTo>
                  <a:pt x="6392367" y="0"/>
                  <a:pt x="6402043" y="5258"/>
                  <a:pt x="6406881" y="10516"/>
                </a:cubicBezTo>
                <a:cubicBezTo>
                  <a:pt x="6406881" y="10516"/>
                  <a:pt x="6411719" y="10516"/>
                  <a:pt x="6411719" y="15774"/>
                </a:cubicBezTo>
                <a:cubicBezTo>
                  <a:pt x="6411719" y="15774"/>
                  <a:pt x="6411719" y="15774"/>
                  <a:pt x="6412418" y="16534"/>
                </a:cubicBezTo>
                <a:lnTo>
                  <a:pt x="6413765" y="17998"/>
                </a:lnTo>
                <a:lnTo>
                  <a:pt x="6418286" y="21854"/>
                </a:lnTo>
                <a:cubicBezTo>
                  <a:pt x="6439669" y="40092"/>
                  <a:pt x="6525203" y="113046"/>
                  <a:pt x="6867337" y="404863"/>
                </a:cubicBezTo>
                <a:cubicBezTo>
                  <a:pt x="6885830" y="415379"/>
                  <a:pt x="6885830" y="436411"/>
                  <a:pt x="6867337" y="452185"/>
                </a:cubicBezTo>
                <a:cubicBezTo>
                  <a:pt x="6867337" y="452185"/>
                  <a:pt x="6867337" y="452185"/>
                  <a:pt x="6491457" y="772784"/>
                </a:cubicBezTo>
                <a:lnTo>
                  <a:pt x="6413765" y="839050"/>
                </a:lnTo>
                <a:lnTo>
                  <a:pt x="6411719" y="841273"/>
                </a:lnTo>
                <a:cubicBezTo>
                  <a:pt x="6411719" y="841273"/>
                  <a:pt x="6406881" y="841273"/>
                  <a:pt x="6406881" y="846531"/>
                </a:cubicBezTo>
                <a:cubicBezTo>
                  <a:pt x="6402043" y="851789"/>
                  <a:pt x="6392367" y="857047"/>
                  <a:pt x="6382691" y="857047"/>
                </a:cubicBezTo>
                <a:lnTo>
                  <a:pt x="6374171" y="857047"/>
                </a:lnTo>
                <a:lnTo>
                  <a:pt x="6368680" y="857047"/>
                </a:lnTo>
                <a:lnTo>
                  <a:pt x="6348221" y="857047"/>
                </a:lnTo>
                <a:lnTo>
                  <a:pt x="6330248" y="857047"/>
                </a:lnTo>
                <a:lnTo>
                  <a:pt x="6266353" y="857047"/>
                </a:lnTo>
                <a:lnTo>
                  <a:pt x="6225932" y="857047"/>
                </a:lnTo>
                <a:lnTo>
                  <a:pt x="6106926" y="857047"/>
                </a:lnTo>
                <a:lnTo>
                  <a:pt x="6022790" y="857047"/>
                </a:lnTo>
                <a:lnTo>
                  <a:pt x="5844088" y="857047"/>
                </a:lnTo>
                <a:lnTo>
                  <a:pt x="5687880" y="857047"/>
                </a:lnTo>
                <a:lnTo>
                  <a:pt x="5451985" y="857047"/>
                </a:lnTo>
                <a:lnTo>
                  <a:pt x="5188261" y="857047"/>
                </a:lnTo>
                <a:lnTo>
                  <a:pt x="4904764" y="857047"/>
                </a:lnTo>
                <a:lnTo>
                  <a:pt x="4490989" y="857047"/>
                </a:lnTo>
                <a:lnTo>
                  <a:pt x="4176573" y="857047"/>
                </a:lnTo>
                <a:cubicBezTo>
                  <a:pt x="4176573" y="857047"/>
                  <a:pt x="4176573" y="857047"/>
                  <a:pt x="4099165" y="857047"/>
                </a:cubicBezTo>
                <a:cubicBezTo>
                  <a:pt x="4099165" y="857047"/>
                  <a:pt x="4099165" y="857047"/>
                  <a:pt x="4089943" y="857047"/>
                </a:cubicBezTo>
                <a:lnTo>
                  <a:pt x="4057940" y="857047"/>
                </a:lnTo>
                <a:lnTo>
                  <a:pt x="4025386" y="857047"/>
                </a:lnTo>
                <a:cubicBezTo>
                  <a:pt x="3988496" y="857047"/>
                  <a:pt x="3933162" y="857047"/>
                  <a:pt x="3850160" y="857047"/>
                </a:cubicBezTo>
                <a:lnTo>
                  <a:pt x="3563124" y="857047"/>
                </a:lnTo>
                <a:lnTo>
                  <a:pt x="3550795" y="857047"/>
                </a:lnTo>
                <a:lnTo>
                  <a:pt x="3508932" y="857047"/>
                </a:lnTo>
                <a:cubicBezTo>
                  <a:pt x="3508932" y="857047"/>
                  <a:pt x="3508932" y="857047"/>
                  <a:pt x="3483683" y="857047"/>
                </a:cubicBezTo>
                <a:lnTo>
                  <a:pt x="3464491" y="857047"/>
                </a:lnTo>
                <a:lnTo>
                  <a:pt x="3452740" y="857047"/>
                </a:lnTo>
                <a:lnTo>
                  <a:pt x="3423719" y="857047"/>
                </a:lnTo>
                <a:lnTo>
                  <a:pt x="3370481" y="857047"/>
                </a:lnTo>
                <a:lnTo>
                  <a:pt x="3306946" y="857047"/>
                </a:lnTo>
                <a:lnTo>
                  <a:pt x="3147208" y="857047"/>
                </a:lnTo>
                <a:lnTo>
                  <a:pt x="3114429" y="857047"/>
                </a:lnTo>
                <a:lnTo>
                  <a:pt x="2960658" y="857047"/>
                </a:lnTo>
                <a:lnTo>
                  <a:pt x="2827230" y="857047"/>
                </a:lnTo>
                <a:lnTo>
                  <a:pt x="2712413" y="857047"/>
                </a:lnTo>
                <a:lnTo>
                  <a:pt x="2680242" y="857047"/>
                </a:lnTo>
                <a:lnTo>
                  <a:pt x="2603835" y="857047"/>
                </a:lnTo>
                <a:lnTo>
                  <a:pt x="2455042" y="857047"/>
                </a:lnTo>
                <a:lnTo>
                  <a:pt x="2426415" y="857047"/>
                </a:lnTo>
                <a:lnTo>
                  <a:pt x="2209736" y="857047"/>
                </a:lnTo>
                <a:lnTo>
                  <a:pt x="1893047" y="857047"/>
                </a:lnTo>
                <a:cubicBezTo>
                  <a:pt x="1893047" y="857047"/>
                  <a:pt x="1893047" y="857047"/>
                  <a:pt x="1885034" y="857047"/>
                </a:cubicBezTo>
                <a:lnTo>
                  <a:pt x="1843786" y="857047"/>
                </a:lnTo>
                <a:lnTo>
                  <a:pt x="1828944" y="857047"/>
                </a:lnTo>
                <a:cubicBezTo>
                  <a:pt x="1764840" y="857047"/>
                  <a:pt x="1636634" y="857047"/>
                  <a:pt x="1380221" y="857047"/>
                </a:cubicBezTo>
                <a:lnTo>
                  <a:pt x="1333065" y="857047"/>
                </a:lnTo>
                <a:cubicBezTo>
                  <a:pt x="1136016" y="857047"/>
                  <a:pt x="910816" y="857047"/>
                  <a:pt x="653445" y="857047"/>
                </a:cubicBezTo>
                <a:cubicBezTo>
                  <a:pt x="653445" y="857047"/>
                  <a:pt x="653445" y="857047"/>
                  <a:pt x="0" y="857047"/>
                </a:cubicBezTo>
                <a:cubicBezTo>
                  <a:pt x="0" y="857047"/>
                  <a:pt x="0" y="85704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FC1AA6-8766-71B5-E3B6-C6F4603DB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279" y="5189400"/>
            <a:ext cx="5280460" cy="5442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nl-NL" sz="1100" dirty="0">
                <a:solidFill>
                  <a:srgbClr val="FEFFFF"/>
                </a:solidFill>
              </a:rPr>
              <a:t>Lezing door John van der Horst</a:t>
            </a:r>
          </a:p>
          <a:p>
            <a:pPr>
              <a:lnSpc>
                <a:spcPct val="90000"/>
              </a:lnSpc>
            </a:pPr>
            <a:r>
              <a:rPr lang="nl-NL" sz="1100" dirty="0">
                <a:solidFill>
                  <a:srgbClr val="FEFFFF"/>
                </a:solidFill>
              </a:rPr>
              <a:t>Wageningen, 11 januari 2026</a:t>
            </a:r>
          </a:p>
          <a:p>
            <a:pPr>
              <a:lnSpc>
                <a:spcPct val="90000"/>
              </a:lnSpc>
            </a:pPr>
            <a:endParaRPr lang="nl-NL" sz="1100" dirty="0">
              <a:solidFill>
                <a:srgbClr val="FEFFFF"/>
              </a:solidFill>
            </a:endParaRPr>
          </a:p>
        </p:txBody>
      </p:sp>
      <p:pic>
        <p:nvPicPr>
          <p:cNvPr id="5" name="Afbeelding 4" descr="Afbeelding met tekst, Boekomslag, poster, novelle&#10;&#10;Door AI gegenereerde inhoud is mogelijk onjuist.">
            <a:extLst>
              <a:ext uri="{FF2B5EF4-FFF2-40B4-BE49-F238E27FC236}">
                <a16:creationId xmlns:a16="http://schemas.microsoft.com/office/drawing/2014/main" id="{FDC03FB0-A933-C9E0-1107-5509F7B4E4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249" y="954100"/>
            <a:ext cx="3188741" cy="494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37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10"/>
    </mc:Choice>
    <mc:Fallback xmlns="">
      <p:transition spd="slow" advTm="481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4D2429-5FF5-EA3D-ACB4-39E57C2DC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nl-NL" dirty="0" err="1">
                <a:solidFill>
                  <a:schemeClr val="bg1"/>
                </a:solidFill>
              </a:rPr>
              <a:t>Esfahani</a:t>
            </a:r>
            <a:r>
              <a:rPr lang="nl-NL" dirty="0">
                <a:solidFill>
                  <a:schemeClr val="bg1"/>
                </a:solidFill>
              </a:rPr>
              <a:t> Smith: vier pijlers van zingeving</a:t>
            </a:r>
          </a:p>
        </p:txBody>
      </p:sp>
      <p:sp>
        <p:nvSpPr>
          <p:cNvPr id="31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nl-NL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6137BAD-70F3-4AA4-8962-CC31FAD9B9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451684"/>
              </p:ext>
            </p:extLst>
          </p:nvPr>
        </p:nvGraphicFramePr>
        <p:xfrm>
          <a:off x="961012" y="2930805"/>
          <a:ext cx="10265786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8726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5182948-BC72-6C40-3C7D-2A18472FAB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0984024"/>
              </p:ext>
            </p:extLst>
          </p:nvPr>
        </p:nvGraphicFramePr>
        <p:xfrm>
          <a:off x="2821856" y="934066"/>
          <a:ext cx="6980903" cy="5397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>
            <a:extLst>
              <a:ext uri="{FF2B5EF4-FFF2-40B4-BE49-F238E27FC236}">
                <a16:creationId xmlns:a16="http://schemas.microsoft.com/office/drawing/2014/main" id="{DAC607DE-EE60-245E-2CF0-10AD39C34008}"/>
              </a:ext>
            </a:extLst>
          </p:cNvPr>
          <p:cNvSpPr txBox="1"/>
          <p:nvPr/>
        </p:nvSpPr>
        <p:spPr>
          <a:xfrm>
            <a:off x="1917288" y="161924"/>
            <a:ext cx="8957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b="1" dirty="0">
                <a:latin typeface="Berlin Sans FB Demi" panose="020E0802020502020306" pitchFamily="34" charset="0"/>
              </a:rPr>
              <a:t>Zingevende grondhoudingen</a:t>
            </a:r>
            <a:r>
              <a:rPr lang="nl-NL" sz="3200" b="1" dirty="0"/>
              <a:t> 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91ABA96-3AFA-91D1-DE48-F6EAC66AE9B6}"/>
              </a:ext>
            </a:extLst>
          </p:cNvPr>
          <p:cNvSpPr txBox="1"/>
          <p:nvPr/>
        </p:nvSpPr>
        <p:spPr>
          <a:xfrm>
            <a:off x="5373327" y="1677670"/>
            <a:ext cx="2045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latin typeface="Berlin Sans FB Demi" panose="020E0802020502020306" pitchFamily="34" charset="0"/>
              </a:rPr>
              <a:t>De spelende mens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AB0B6F-E43E-1F27-6D7E-EED48D188C99}"/>
              </a:ext>
            </a:extLst>
          </p:cNvPr>
          <p:cNvSpPr txBox="1"/>
          <p:nvPr/>
        </p:nvSpPr>
        <p:spPr>
          <a:xfrm>
            <a:off x="6882580" y="2867374"/>
            <a:ext cx="1425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latin typeface="Berlin Sans FB Demi" panose="020E0802020502020306" pitchFamily="34" charset="0"/>
              </a:rPr>
              <a:t>De zorgzame mens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EA1F8FC8-116E-EA5D-A44F-9A718682181D}"/>
              </a:ext>
            </a:extLst>
          </p:cNvPr>
          <p:cNvSpPr txBox="1"/>
          <p:nvPr/>
        </p:nvSpPr>
        <p:spPr>
          <a:xfrm>
            <a:off x="7379109" y="4729316"/>
            <a:ext cx="1858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latin typeface="Berlin Sans FB Demi" panose="020E0802020502020306" pitchFamily="34" charset="0"/>
              </a:rPr>
              <a:t>De liefhebbende mens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0F6CA5A-232C-0F24-7603-5697DF2E5B35}"/>
              </a:ext>
            </a:extLst>
          </p:cNvPr>
          <p:cNvSpPr txBox="1"/>
          <p:nvPr/>
        </p:nvSpPr>
        <p:spPr>
          <a:xfrm>
            <a:off x="5683044" y="4877460"/>
            <a:ext cx="1258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latin typeface="Berlin Sans FB Demi" panose="020E0802020502020306" pitchFamily="34" charset="0"/>
              </a:rPr>
              <a:t>De spirituele mens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7E9FA1C7-E168-4A65-1F37-AC9E90EE3F52}"/>
              </a:ext>
            </a:extLst>
          </p:cNvPr>
          <p:cNvSpPr txBox="1"/>
          <p:nvPr/>
        </p:nvSpPr>
        <p:spPr>
          <a:xfrm>
            <a:off x="3588774" y="4729316"/>
            <a:ext cx="1858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latin typeface="Berlin Sans FB Demi" panose="020E0802020502020306" pitchFamily="34" charset="0"/>
              </a:rPr>
              <a:t>De leergierige mens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0974E567-1C6C-5B58-F6DC-E8AAE7BABB99}"/>
              </a:ext>
            </a:extLst>
          </p:cNvPr>
          <p:cNvSpPr txBox="1"/>
          <p:nvPr/>
        </p:nvSpPr>
        <p:spPr>
          <a:xfrm>
            <a:off x="4291780" y="2867374"/>
            <a:ext cx="1705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latin typeface="Berlin Sans FB Demi" panose="020E0802020502020306" pitchFamily="34" charset="0"/>
              </a:rPr>
              <a:t>De scheppende mens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E9067F0-9A5E-6A45-E363-D658E0539136}"/>
              </a:ext>
            </a:extLst>
          </p:cNvPr>
          <p:cNvSpPr txBox="1"/>
          <p:nvPr/>
        </p:nvSpPr>
        <p:spPr>
          <a:xfrm>
            <a:off x="5683044" y="3452149"/>
            <a:ext cx="14256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latin typeface="Berlin Sans FB Demi" panose="020E0802020502020306" pitchFamily="34" charset="0"/>
              </a:rPr>
              <a:t>De </a:t>
            </a:r>
            <a:r>
              <a:rPr lang="nl-NL" sz="1600" dirty="0" err="1">
                <a:latin typeface="Berlin Sans FB Demi" panose="020E0802020502020306" pitchFamily="34" charset="0"/>
              </a:rPr>
              <a:t>verantwoor-delijke</a:t>
            </a:r>
            <a:endParaRPr lang="nl-NL" sz="1600" dirty="0">
              <a:latin typeface="Berlin Sans FB Demi" panose="020E0802020502020306" pitchFamily="34" charset="0"/>
            </a:endParaRPr>
          </a:p>
          <a:p>
            <a:pPr algn="ctr"/>
            <a:r>
              <a:rPr lang="nl-NL" sz="1600" dirty="0">
                <a:latin typeface="Berlin Sans FB Demi" panose="020E0802020502020306" pitchFamily="34" charset="0"/>
              </a:rPr>
              <a:t> mens</a:t>
            </a:r>
          </a:p>
        </p:txBody>
      </p:sp>
    </p:spTree>
    <p:extLst>
      <p:ext uri="{BB962C8B-B14F-4D97-AF65-F5344CB8AC3E}">
        <p14:creationId xmlns:p14="http://schemas.microsoft.com/office/powerpoint/2010/main" val="155638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E0084-2977-612B-2E45-F8487F3CF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6326251-540A-2A55-9F1D-A7C03EBD4075}"/>
              </a:ext>
            </a:extLst>
          </p:cNvPr>
          <p:cNvGraphicFramePr/>
          <p:nvPr/>
        </p:nvGraphicFramePr>
        <p:xfrm>
          <a:off x="2821858" y="934066"/>
          <a:ext cx="6980903" cy="5397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757889F9-EFEE-3DE6-995B-9DFABFBBC435}"/>
              </a:ext>
            </a:extLst>
          </p:cNvPr>
          <p:cNvSpPr txBox="1"/>
          <p:nvPr/>
        </p:nvSpPr>
        <p:spPr>
          <a:xfrm>
            <a:off x="5270090" y="1641987"/>
            <a:ext cx="2045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spelende mens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BEE63D2-44ED-4217-CA42-4F98C5B7DCB2}"/>
              </a:ext>
            </a:extLst>
          </p:cNvPr>
          <p:cNvSpPr txBox="1"/>
          <p:nvPr/>
        </p:nvSpPr>
        <p:spPr>
          <a:xfrm>
            <a:off x="6882580" y="2802024"/>
            <a:ext cx="14256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zorgzame mens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81D712D6-C0FF-9589-EAD3-1393C9E9189C}"/>
              </a:ext>
            </a:extLst>
          </p:cNvPr>
          <p:cNvSpPr txBox="1"/>
          <p:nvPr/>
        </p:nvSpPr>
        <p:spPr>
          <a:xfrm>
            <a:off x="7379109" y="4729316"/>
            <a:ext cx="1858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liefhebbende mens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9CC2BA55-E4F8-FADC-0EEF-0C5FAD15BDC8}"/>
              </a:ext>
            </a:extLst>
          </p:cNvPr>
          <p:cNvSpPr txBox="1"/>
          <p:nvPr/>
        </p:nvSpPr>
        <p:spPr>
          <a:xfrm>
            <a:off x="5683044" y="4877460"/>
            <a:ext cx="1258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spirituele mens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C40C9A5F-814C-EEEF-D80D-F4B2794EDAA4}"/>
              </a:ext>
            </a:extLst>
          </p:cNvPr>
          <p:cNvSpPr txBox="1"/>
          <p:nvPr/>
        </p:nvSpPr>
        <p:spPr>
          <a:xfrm>
            <a:off x="3588774" y="4729316"/>
            <a:ext cx="1858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leergierige mens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B99B68E-2138-346D-AB13-34CDEA1E2F9B}"/>
              </a:ext>
            </a:extLst>
          </p:cNvPr>
          <p:cNvSpPr txBox="1"/>
          <p:nvPr/>
        </p:nvSpPr>
        <p:spPr>
          <a:xfrm>
            <a:off x="4281948" y="2780926"/>
            <a:ext cx="1705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scheppende mens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F987DACE-AEF3-7FDA-645F-0E31371A0DF4}"/>
              </a:ext>
            </a:extLst>
          </p:cNvPr>
          <p:cNvSpPr txBox="1"/>
          <p:nvPr/>
        </p:nvSpPr>
        <p:spPr>
          <a:xfrm>
            <a:off x="5683044" y="3452149"/>
            <a:ext cx="14256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</a:t>
            </a:r>
            <a:r>
              <a:rPr lang="nl-NL" sz="1600" dirty="0" err="1"/>
              <a:t>verantwoor-delijke</a:t>
            </a:r>
            <a:endParaRPr lang="nl-NL" sz="1600" dirty="0"/>
          </a:p>
          <a:p>
            <a:pPr algn="ctr"/>
            <a:r>
              <a:rPr lang="nl-NL" sz="1600" dirty="0"/>
              <a:t> mens</a:t>
            </a: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462B78D2-2FC6-FFF6-1B5A-49FC0E97161B}"/>
              </a:ext>
            </a:extLst>
          </p:cNvPr>
          <p:cNvSpPr/>
          <p:nvPr/>
        </p:nvSpPr>
        <p:spPr>
          <a:xfrm>
            <a:off x="5667309" y="1112626"/>
            <a:ext cx="12506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Willen</a:t>
            </a:r>
            <a:endParaRPr lang="nl-NL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7E68B0A8-789A-33E4-5424-D174493379D7}"/>
              </a:ext>
            </a:extLst>
          </p:cNvPr>
          <p:cNvSpPr/>
          <p:nvPr/>
        </p:nvSpPr>
        <p:spPr>
          <a:xfrm>
            <a:off x="7315200" y="5446847"/>
            <a:ext cx="14638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Voelen</a:t>
            </a: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07B0D328-80E0-E246-0FCB-4A8C91FCE8E6}"/>
              </a:ext>
            </a:extLst>
          </p:cNvPr>
          <p:cNvSpPr/>
          <p:nvPr/>
        </p:nvSpPr>
        <p:spPr>
          <a:xfrm>
            <a:off x="4091169" y="5400714"/>
            <a:ext cx="15712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Denken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E9CC61D5-FD1C-FA7D-0DC2-012003AA98A7}"/>
              </a:ext>
            </a:extLst>
          </p:cNvPr>
          <p:cNvSpPr/>
          <p:nvPr/>
        </p:nvSpPr>
        <p:spPr>
          <a:xfrm>
            <a:off x="6194322" y="312241"/>
            <a:ext cx="60861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3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panose="020F0704030504030204" pitchFamily="34" charset="0"/>
              </a:rPr>
              <a:t>Grondvermogens</a:t>
            </a:r>
            <a:r>
              <a:rPr lang="nl-NL" sz="3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238639AC-17EC-CEAB-CBC4-8A3040F74B4E}"/>
              </a:ext>
            </a:extLst>
          </p:cNvPr>
          <p:cNvSpPr/>
          <p:nvPr/>
        </p:nvSpPr>
        <p:spPr>
          <a:xfrm>
            <a:off x="2396482" y="309850"/>
            <a:ext cx="28502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panose="020F0704030504030204" pitchFamily="34" charset="0"/>
              </a:rPr>
              <a:t>Zingevende</a:t>
            </a:r>
          </a:p>
        </p:txBody>
      </p:sp>
    </p:spTree>
    <p:extLst>
      <p:ext uri="{BB962C8B-B14F-4D97-AF65-F5344CB8AC3E}">
        <p14:creationId xmlns:p14="http://schemas.microsoft.com/office/powerpoint/2010/main" val="292421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21282-8793-40C4-03FB-D7E59936C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7C509D6-0A6B-E4A8-AB1E-CB406CD8DB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3206202"/>
              </p:ext>
            </p:extLst>
          </p:nvPr>
        </p:nvGraphicFramePr>
        <p:xfrm>
          <a:off x="2821858" y="934066"/>
          <a:ext cx="6980903" cy="5397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>
            <a:extLst>
              <a:ext uri="{FF2B5EF4-FFF2-40B4-BE49-F238E27FC236}">
                <a16:creationId xmlns:a16="http://schemas.microsoft.com/office/drawing/2014/main" id="{EF55A633-AB6F-92CC-1642-32EDA01D5D89}"/>
              </a:ext>
            </a:extLst>
          </p:cNvPr>
          <p:cNvSpPr txBox="1"/>
          <p:nvPr/>
        </p:nvSpPr>
        <p:spPr>
          <a:xfrm>
            <a:off x="908960" y="262807"/>
            <a:ext cx="6086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Zingevende </a:t>
            </a:r>
            <a:r>
              <a:rPr lang="nl-NL" sz="2800" b="1" dirty="0">
                <a:latin typeface="Berlin Sans FB Demi" panose="020E0802020502020306" pitchFamily="34" charset="0"/>
              </a:rPr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5A0FFC7-04F7-8B09-FBAD-84593423C4E3}"/>
              </a:ext>
            </a:extLst>
          </p:cNvPr>
          <p:cNvSpPr txBox="1"/>
          <p:nvPr/>
        </p:nvSpPr>
        <p:spPr>
          <a:xfrm>
            <a:off x="5270090" y="1641987"/>
            <a:ext cx="2045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spelende mens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87CAA6DD-C8CE-FB70-15FE-CB492D02B6A1}"/>
              </a:ext>
            </a:extLst>
          </p:cNvPr>
          <p:cNvSpPr txBox="1"/>
          <p:nvPr/>
        </p:nvSpPr>
        <p:spPr>
          <a:xfrm>
            <a:off x="6882580" y="2802024"/>
            <a:ext cx="14256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zorgzame mens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DF96A626-60A7-4EB9-7818-912BAE934A63}"/>
              </a:ext>
            </a:extLst>
          </p:cNvPr>
          <p:cNvSpPr txBox="1"/>
          <p:nvPr/>
        </p:nvSpPr>
        <p:spPr>
          <a:xfrm>
            <a:off x="7379109" y="4729316"/>
            <a:ext cx="1858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liefhebbende mens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45609B3C-1414-F8A7-F79E-31C78F062627}"/>
              </a:ext>
            </a:extLst>
          </p:cNvPr>
          <p:cNvSpPr txBox="1"/>
          <p:nvPr/>
        </p:nvSpPr>
        <p:spPr>
          <a:xfrm>
            <a:off x="5683044" y="4877460"/>
            <a:ext cx="1258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spirituele mens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188AB0F5-F8DC-B7D2-1C6B-55BCD681D617}"/>
              </a:ext>
            </a:extLst>
          </p:cNvPr>
          <p:cNvSpPr txBox="1"/>
          <p:nvPr/>
        </p:nvSpPr>
        <p:spPr>
          <a:xfrm>
            <a:off x="3588774" y="4729316"/>
            <a:ext cx="1858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leergierige mens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E49589B0-1E3E-2208-079D-FE92B1F98516}"/>
              </a:ext>
            </a:extLst>
          </p:cNvPr>
          <p:cNvSpPr txBox="1"/>
          <p:nvPr/>
        </p:nvSpPr>
        <p:spPr>
          <a:xfrm>
            <a:off x="4281948" y="2780926"/>
            <a:ext cx="1705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scheppende mens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4D69B473-BB65-9864-F443-74E9110AD67A}"/>
              </a:ext>
            </a:extLst>
          </p:cNvPr>
          <p:cNvSpPr txBox="1"/>
          <p:nvPr/>
        </p:nvSpPr>
        <p:spPr>
          <a:xfrm>
            <a:off x="5683044" y="3452149"/>
            <a:ext cx="14256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De </a:t>
            </a:r>
            <a:r>
              <a:rPr lang="nl-NL" sz="1600" dirty="0" err="1"/>
              <a:t>verantwoor-delijke</a:t>
            </a:r>
            <a:endParaRPr lang="nl-NL" sz="1600" dirty="0"/>
          </a:p>
          <a:p>
            <a:pPr algn="ctr"/>
            <a:r>
              <a:rPr lang="nl-NL" sz="1600" dirty="0"/>
              <a:t> mens</a:t>
            </a: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EED1B37E-C323-8C97-0083-AD4FA6330486}"/>
              </a:ext>
            </a:extLst>
          </p:cNvPr>
          <p:cNvSpPr/>
          <p:nvPr/>
        </p:nvSpPr>
        <p:spPr>
          <a:xfrm>
            <a:off x="5667309" y="1112626"/>
            <a:ext cx="12506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Willen</a:t>
            </a:r>
            <a:endParaRPr lang="nl-NL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D4F9EA1D-468B-7087-3D16-A6938521D9BF}"/>
              </a:ext>
            </a:extLst>
          </p:cNvPr>
          <p:cNvSpPr/>
          <p:nvPr/>
        </p:nvSpPr>
        <p:spPr>
          <a:xfrm>
            <a:off x="7315200" y="5446847"/>
            <a:ext cx="14638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Voelen</a:t>
            </a: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2272070D-2BE0-46DB-7FF6-99C019D1D6C9}"/>
              </a:ext>
            </a:extLst>
          </p:cNvPr>
          <p:cNvSpPr/>
          <p:nvPr/>
        </p:nvSpPr>
        <p:spPr>
          <a:xfrm>
            <a:off x="4091169" y="5446847"/>
            <a:ext cx="15712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Denken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45BF76B7-9AB9-5AEB-C1B8-7280F9479BFB}"/>
              </a:ext>
            </a:extLst>
          </p:cNvPr>
          <p:cNvSpPr/>
          <p:nvPr/>
        </p:nvSpPr>
        <p:spPr>
          <a:xfrm>
            <a:off x="5496000" y="1968575"/>
            <a:ext cx="149912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Vrijheid</a:t>
            </a: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943D541-899D-7602-2472-F3F18CB41BD7}"/>
              </a:ext>
            </a:extLst>
          </p:cNvPr>
          <p:cNvSpPr/>
          <p:nvPr/>
        </p:nvSpPr>
        <p:spPr>
          <a:xfrm>
            <a:off x="7881494" y="3890353"/>
            <a:ext cx="163859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Schoon-</a:t>
            </a:r>
          </a:p>
          <a:p>
            <a:pPr algn="ctr"/>
            <a:r>
              <a:rPr lang="nl-NL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heid</a:t>
            </a:r>
            <a:endParaRPr lang="nl-NL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E49BC954-21A1-2571-3C33-7CE475D65D43}"/>
              </a:ext>
            </a:extLst>
          </p:cNvPr>
          <p:cNvSpPr/>
          <p:nvPr/>
        </p:nvSpPr>
        <p:spPr>
          <a:xfrm>
            <a:off x="3501047" y="3871061"/>
            <a:ext cx="124906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Waar-</a:t>
            </a:r>
          </a:p>
          <a:p>
            <a:pPr algn="ctr"/>
            <a:r>
              <a:rPr lang="nl-NL" sz="28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heid</a:t>
            </a:r>
            <a:endParaRPr lang="nl-NL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9DADE76B-3952-9244-2D53-511B4FE42616}"/>
              </a:ext>
            </a:extLst>
          </p:cNvPr>
          <p:cNvSpPr/>
          <p:nvPr/>
        </p:nvSpPr>
        <p:spPr>
          <a:xfrm>
            <a:off x="5792115" y="3530240"/>
            <a:ext cx="133241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Goed-</a:t>
            </a:r>
          </a:p>
          <a:p>
            <a:pPr algn="ctr"/>
            <a:r>
              <a:rPr lang="nl-NL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heid</a:t>
            </a:r>
            <a:endParaRPr lang="nl-NL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856B8E79-D9E9-11F3-2F64-DE234C525D32}"/>
              </a:ext>
            </a:extLst>
          </p:cNvPr>
          <p:cNvSpPr/>
          <p:nvPr/>
        </p:nvSpPr>
        <p:spPr>
          <a:xfrm>
            <a:off x="7315200" y="241602"/>
            <a:ext cx="35157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grondwaarden</a:t>
            </a:r>
          </a:p>
        </p:txBody>
      </p:sp>
    </p:spTree>
    <p:extLst>
      <p:ext uri="{BB962C8B-B14F-4D97-AF65-F5344CB8AC3E}">
        <p14:creationId xmlns:p14="http://schemas.microsoft.com/office/powerpoint/2010/main" val="172004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BE331-C9EE-3B19-FAA6-7FB9B8091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876813-6B97-B613-1DF2-CB0A529258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279" y="967417"/>
            <a:ext cx="5280460" cy="3943250"/>
          </a:xfrm>
        </p:spPr>
        <p:txBody>
          <a:bodyPr>
            <a:normAutofit/>
          </a:bodyPr>
          <a:lstStyle/>
          <a:p>
            <a:pPr algn="ctr"/>
            <a:r>
              <a:rPr lang="nl-NL" sz="4000" dirty="0">
                <a:solidFill>
                  <a:schemeClr val="tx1"/>
                </a:solidFill>
              </a:rPr>
              <a:t>Van zinzucht naar zingeving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5D6EA9B-340A-3146-231E-C5A552A92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279" y="5189400"/>
            <a:ext cx="5280460" cy="5442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nl-NL" sz="1100" dirty="0">
                <a:solidFill>
                  <a:schemeClr val="tx1"/>
                </a:solidFill>
              </a:rPr>
              <a:t>Lezing door John van der Horst</a:t>
            </a:r>
          </a:p>
          <a:p>
            <a:pPr>
              <a:lnSpc>
                <a:spcPct val="90000"/>
              </a:lnSpc>
            </a:pPr>
            <a:r>
              <a:rPr lang="nl-NL" sz="1100" dirty="0">
                <a:solidFill>
                  <a:schemeClr val="tx1"/>
                </a:solidFill>
              </a:rPr>
              <a:t>Wageningen, 11 januari 2026</a:t>
            </a:r>
          </a:p>
          <a:p>
            <a:pPr>
              <a:lnSpc>
                <a:spcPct val="90000"/>
              </a:lnSpc>
            </a:pPr>
            <a:endParaRPr lang="nl-NL" sz="1100" dirty="0">
              <a:solidFill>
                <a:srgbClr val="FEFFFF"/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C88F73C-A77D-1DAC-5BF8-4EDFFCBE5115}"/>
              </a:ext>
            </a:extLst>
          </p:cNvPr>
          <p:cNvSpPr txBox="1"/>
          <p:nvPr/>
        </p:nvSpPr>
        <p:spPr>
          <a:xfrm>
            <a:off x="6096000" y="2939042"/>
            <a:ext cx="55557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Einde presentatie. Dank voor uw aandacht.</a:t>
            </a:r>
          </a:p>
          <a:p>
            <a:endParaRPr lang="nl-NL" dirty="0"/>
          </a:p>
          <a:p>
            <a:r>
              <a:rPr lang="nl-NL" dirty="0"/>
              <a:t>Vragen?</a:t>
            </a:r>
          </a:p>
          <a:p>
            <a:endParaRPr lang="nl-NL" dirty="0"/>
          </a:p>
          <a:p>
            <a:r>
              <a:rPr lang="nl-NL" dirty="0"/>
              <a:t>Discussie?</a:t>
            </a:r>
          </a:p>
        </p:txBody>
      </p:sp>
    </p:spTree>
    <p:extLst>
      <p:ext uri="{BB962C8B-B14F-4D97-AF65-F5344CB8AC3E}">
        <p14:creationId xmlns:p14="http://schemas.microsoft.com/office/powerpoint/2010/main" val="163129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10"/>
    </mc:Choice>
    <mc:Fallback xmlns="">
      <p:transition spd="slow" advTm="4810"/>
    </mc:Fallback>
  </mc:AlternateContent>
</p:sld>
</file>

<file path=ppt/theme/theme1.xml><?xml version="1.0" encoding="utf-8"?>
<a:theme xmlns:a="http://schemas.openxmlformats.org/drawingml/2006/main" name="Sliert">
  <a:themeElements>
    <a:clrScheme name="Slier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lier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er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248</TotalTime>
  <Words>168</Words>
  <Application>Microsoft Office PowerPoint</Application>
  <PresentationFormat>Breedbeeld</PresentationFormat>
  <Paragraphs>121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3" baseType="lpstr">
      <vt:lpstr>Arial</vt:lpstr>
      <vt:lpstr>Arial Rounded MT Bold</vt:lpstr>
      <vt:lpstr>Berlin Sans FB Demi</vt:lpstr>
      <vt:lpstr>Century Gothic</vt:lpstr>
      <vt:lpstr>Times New Roman</vt:lpstr>
      <vt:lpstr>Wingdings 3</vt:lpstr>
      <vt:lpstr>Sliert</vt:lpstr>
      <vt:lpstr>Van zinzucht naar zingeving</vt:lpstr>
      <vt:lpstr>Esfahani Smith: vier pijlers van zingeving</vt:lpstr>
      <vt:lpstr>PowerPoint-presentatie</vt:lpstr>
      <vt:lpstr>PowerPoint-presentatie</vt:lpstr>
      <vt:lpstr>PowerPoint-presentatie</vt:lpstr>
      <vt:lpstr>Van zinzucht naar zingeving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van der Horst</dc:creator>
  <cp:lastModifiedBy>John van der Horst</cp:lastModifiedBy>
  <cp:revision>4</cp:revision>
  <dcterms:created xsi:type="dcterms:W3CDTF">2025-10-01T09:34:49Z</dcterms:created>
  <dcterms:modified xsi:type="dcterms:W3CDTF">2026-01-06T10:45:45Z</dcterms:modified>
</cp:coreProperties>
</file>